
<file path=[Content_Types].xml><?xml version="1.0" encoding="utf-8"?>
<Types xmlns="http://schemas.openxmlformats.org/package/2006/content-types">
  <Default Extension="jpeg" ContentType="image/jpeg"/>
  <Default Extension="JPG" ContentType="image/.jp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 id="2147483650" r:id="rId3"/>
    <p:sldMasterId id="2147483663" r:id="rId4"/>
    <p:sldMasterId id="2147483675" r:id="rId5"/>
    <p:sldMasterId id="2147483687" r:id="rId6"/>
    <p:sldMasterId id="2147483699" r:id="rId7"/>
    <p:sldMasterId id="2147483711" r:id="rId8"/>
    <p:sldMasterId id="2147483723" r:id="rId9"/>
    <p:sldMasterId id="2147483735" r:id="rId10"/>
    <p:sldMasterId id="2147483747" r:id="rId11"/>
    <p:sldMasterId id="2147483760" r:id="rId12"/>
    <p:sldMasterId id="2147483773" r:id="rId13"/>
    <p:sldMasterId id="2147483786" r:id="rId14"/>
    <p:sldMasterId id="2147483799" r:id="rId15"/>
    <p:sldMasterId id="2147483811" r:id="rId16"/>
  </p:sldMasterIdLst>
  <p:notesMasterIdLst>
    <p:notesMasterId r:id="rId18"/>
  </p:notesMasterIdLst>
  <p:handoutMasterIdLst>
    <p:handoutMasterId r:id="rId74"/>
  </p:handoutMasterIdLst>
  <p:sldIdLst>
    <p:sldId id="4278" r:id="rId17"/>
    <p:sldId id="403" r:id="rId19"/>
    <p:sldId id="415" r:id="rId20"/>
    <p:sldId id="4667" r:id="rId21"/>
    <p:sldId id="1489" r:id="rId22"/>
    <p:sldId id="5289" r:id="rId23"/>
    <p:sldId id="1405" r:id="rId24"/>
    <p:sldId id="1406" r:id="rId25"/>
    <p:sldId id="1407" r:id="rId26"/>
    <p:sldId id="1398" r:id="rId27"/>
    <p:sldId id="4797" r:id="rId28"/>
    <p:sldId id="5479" r:id="rId29"/>
    <p:sldId id="5476" r:id="rId30"/>
    <p:sldId id="4603" r:id="rId31"/>
    <p:sldId id="4604" r:id="rId32"/>
    <p:sldId id="5342" r:id="rId33"/>
    <p:sldId id="4799" r:id="rId34"/>
    <p:sldId id="4801" r:id="rId35"/>
    <p:sldId id="4798" r:id="rId36"/>
    <p:sldId id="4802" r:id="rId37"/>
    <p:sldId id="5290" r:id="rId38"/>
    <p:sldId id="4285" r:id="rId39"/>
    <p:sldId id="4286" r:id="rId40"/>
    <p:sldId id="5480" r:id="rId41"/>
    <p:sldId id="5481" r:id="rId42"/>
    <p:sldId id="4804" r:id="rId43"/>
    <p:sldId id="1368" r:id="rId44"/>
    <p:sldId id="4805" r:id="rId45"/>
    <p:sldId id="5448" r:id="rId46"/>
    <p:sldId id="4808" r:id="rId47"/>
    <p:sldId id="4809" r:id="rId48"/>
    <p:sldId id="5268" r:id="rId49"/>
    <p:sldId id="5269" r:id="rId50"/>
    <p:sldId id="5270" r:id="rId51"/>
    <p:sldId id="5381" r:id="rId52"/>
    <p:sldId id="5382" r:id="rId53"/>
    <p:sldId id="5449" r:id="rId54"/>
    <p:sldId id="5450" r:id="rId55"/>
    <p:sldId id="5451" r:id="rId56"/>
    <p:sldId id="5452" r:id="rId57"/>
    <p:sldId id="5453" r:id="rId58"/>
    <p:sldId id="5454" r:id="rId59"/>
    <p:sldId id="5455" r:id="rId60"/>
    <p:sldId id="5527" r:id="rId61"/>
    <p:sldId id="5447" r:id="rId62"/>
    <p:sldId id="4811" r:id="rId63"/>
    <p:sldId id="5075" r:id="rId64"/>
    <p:sldId id="5528" r:id="rId65"/>
    <p:sldId id="4813" r:id="rId66"/>
    <p:sldId id="5478" r:id="rId67"/>
    <p:sldId id="5477" r:id="rId68"/>
    <p:sldId id="5136" r:id="rId69"/>
    <p:sldId id="5275" r:id="rId70"/>
    <p:sldId id="5442" r:id="rId71"/>
    <p:sldId id="4151" r:id="rId72"/>
    <p:sldId id="3821" r:id="rId73"/>
  </p:sldIdLst>
  <p:sldSz cx="9144000" cy="5143500" type="screen16x9"/>
  <p:notesSz cx="9929495" cy="6797675"/>
  <p:custDataLst>
    <p:tags r:id="rId79"/>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3109" userDrawn="1">
          <p15:clr>
            <a:srgbClr val="A4A3A4"/>
          </p15:clr>
        </p15:guide>
        <p15:guide id="2" orient="horz" pos="1819" userDrawn="1">
          <p15:clr>
            <a:srgbClr val="A4A3A4"/>
          </p15:clr>
        </p15:guide>
        <p15:guide id="3" pos="5590" userDrawn="1">
          <p15:clr>
            <a:srgbClr val="A4A3A4"/>
          </p15:clr>
        </p15:guide>
        <p15:guide id="4" pos="322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5" clrIdx="0"/>
  <p:cmAuthor id="2" name="张先虎" initials="张先虎" lastIdx="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C00000"/>
    <a:srgbClr val="F2F2F2"/>
    <a:srgbClr val="2862AA"/>
    <a:srgbClr val="7EBAC1"/>
    <a:srgbClr val="0F5D9D"/>
    <a:srgbClr val="257EBE"/>
    <a:srgbClr val="DAE6F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16" autoAdjust="0"/>
    <p:restoredTop sz="94490" autoAdjust="0"/>
  </p:normalViewPr>
  <p:slideViewPr>
    <p:cSldViewPr snapToGrid="0" snapToObjects="1" showGuides="1">
      <p:cViewPr varScale="1">
        <p:scale>
          <a:sx n="152" d="100"/>
          <a:sy n="152" d="100"/>
        </p:scale>
        <p:origin x="522" y="132"/>
      </p:cViewPr>
      <p:guideLst>
        <p:guide orient="horz" pos="3109"/>
        <p:guide orient="horz" pos="1819"/>
        <p:guide pos="5590"/>
        <p:guide pos="3228"/>
      </p:guideLst>
    </p:cSldViewPr>
  </p:slideViewPr>
  <p:outlineViewPr>
    <p:cViewPr>
      <p:scale>
        <a:sx n="33" d="100"/>
        <a:sy n="33" d="100"/>
      </p:scale>
      <p:origin x="0" y="48"/>
    </p:cViewPr>
  </p:outlineViewPr>
  <p:notesTextViewPr>
    <p:cViewPr>
      <p:scale>
        <a:sx n="100" d="100"/>
        <a:sy n="100" d="100"/>
      </p:scale>
      <p:origin x="0" y="0"/>
    </p:cViewPr>
  </p:notesTextViewPr>
  <p:sorterViewPr showFormatting="0">
    <p:cViewPr>
      <p:scale>
        <a:sx n="149" d="100"/>
        <a:sy n="149"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9" Type="http://schemas.openxmlformats.org/officeDocument/2006/relationships/tags" Target="tags/tag178.xml"/><Relationship Id="rId78" Type="http://schemas.openxmlformats.org/officeDocument/2006/relationships/commentAuthors" Target="commentAuthors.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56.xml"/><Relationship Id="rId72" Type="http://schemas.openxmlformats.org/officeDocument/2006/relationships/slide" Target="slides/slide55.xml"/><Relationship Id="rId71" Type="http://schemas.openxmlformats.org/officeDocument/2006/relationships/slide" Target="slides/slide54.xml"/><Relationship Id="rId70" Type="http://schemas.openxmlformats.org/officeDocument/2006/relationships/slide" Target="slides/slide53.xml"/><Relationship Id="rId7" Type="http://schemas.openxmlformats.org/officeDocument/2006/relationships/slideMaster" Target="slideMasters/slideMaster6.xml"/><Relationship Id="rId69" Type="http://schemas.openxmlformats.org/officeDocument/2006/relationships/slide" Target="slides/slide52.xml"/><Relationship Id="rId68" Type="http://schemas.openxmlformats.org/officeDocument/2006/relationships/slide" Target="slides/slide51.xml"/><Relationship Id="rId67" Type="http://schemas.openxmlformats.org/officeDocument/2006/relationships/slide" Target="slides/slide50.xml"/><Relationship Id="rId66" Type="http://schemas.openxmlformats.org/officeDocument/2006/relationships/slide" Target="slides/slide49.xml"/><Relationship Id="rId65" Type="http://schemas.openxmlformats.org/officeDocument/2006/relationships/slide" Target="slides/slide48.xml"/><Relationship Id="rId64" Type="http://schemas.openxmlformats.org/officeDocument/2006/relationships/slide" Target="slides/slide47.xml"/><Relationship Id="rId63" Type="http://schemas.openxmlformats.org/officeDocument/2006/relationships/slide" Target="slides/slide46.xml"/><Relationship Id="rId62" Type="http://schemas.openxmlformats.org/officeDocument/2006/relationships/slide" Target="slides/slide45.xml"/><Relationship Id="rId61" Type="http://schemas.openxmlformats.org/officeDocument/2006/relationships/slide" Target="slides/slide44.xml"/><Relationship Id="rId60" Type="http://schemas.openxmlformats.org/officeDocument/2006/relationships/slide" Target="slides/slide43.xml"/><Relationship Id="rId6" Type="http://schemas.openxmlformats.org/officeDocument/2006/relationships/slideMaster" Target="slideMasters/slideMaster5.xml"/><Relationship Id="rId59" Type="http://schemas.openxmlformats.org/officeDocument/2006/relationships/slide" Target="slides/slide42.xml"/><Relationship Id="rId58" Type="http://schemas.openxmlformats.org/officeDocument/2006/relationships/slide" Target="slides/slide41.xml"/><Relationship Id="rId57" Type="http://schemas.openxmlformats.org/officeDocument/2006/relationships/slide" Target="slides/slide40.xml"/><Relationship Id="rId56" Type="http://schemas.openxmlformats.org/officeDocument/2006/relationships/slide" Target="slides/slide39.xml"/><Relationship Id="rId55" Type="http://schemas.openxmlformats.org/officeDocument/2006/relationships/slide" Target="slides/slide38.xml"/><Relationship Id="rId54" Type="http://schemas.openxmlformats.org/officeDocument/2006/relationships/slide" Target="slides/slide37.xml"/><Relationship Id="rId53" Type="http://schemas.openxmlformats.org/officeDocument/2006/relationships/slide" Target="slides/slide36.xml"/><Relationship Id="rId52" Type="http://schemas.openxmlformats.org/officeDocument/2006/relationships/slide" Target="slides/slide35.xml"/><Relationship Id="rId51" Type="http://schemas.openxmlformats.org/officeDocument/2006/relationships/slide" Target="slides/slide34.xml"/><Relationship Id="rId50" Type="http://schemas.openxmlformats.org/officeDocument/2006/relationships/slide" Target="slides/slide33.xml"/><Relationship Id="rId5" Type="http://schemas.openxmlformats.org/officeDocument/2006/relationships/slideMaster" Target="slideMasters/slideMaster4.xml"/><Relationship Id="rId49" Type="http://schemas.openxmlformats.org/officeDocument/2006/relationships/slide" Target="slides/slide32.xml"/><Relationship Id="rId48" Type="http://schemas.openxmlformats.org/officeDocument/2006/relationships/slide" Target="slides/slide31.xml"/><Relationship Id="rId47" Type="http://schemas.openxmlformats.org/officeDocument/2006/relationships/slide" Target="slides/slide30.xml"/><Relationship Id="rId46" Type="http://schemas.openxmlformats.org/officeDocument/2006/relationships/slide" Target="slides/slide29.xml"/><Relationship Id="rId45" Type="http://schemas.openxmlformats.org/officeDocument/2006/relationships/slide" Target="slides/slide28.xml"/><Relationship Id="rId44" Type="http://schemas.openxmlformats.org/officeDocument/2006/relationships/slide" Target="slides/slide27.xml"/><Relationship Id="rId43" Type="http://schemas.openxmlformats.org/officeDocument/2006/relationships/slide" Target="slides/slide26.xml"/><Relationship Id="rId42" Type="http://schemas.openxmlformats.org/officeDocument/2006/relationships/slide" Target="slides/slide25.xml"/><Relationship Id="rId41" Type="http://schemas.openxmlformats.org/officeDocument/2006/relationships/slide" Target="slides/slide24.xml"/><Relationship Id="rId40" Type="http://schemas.openxmlformats.org/officeDocument/2006/relationships/slide" Target="slides/slide23.xml"/><Relationship Id="rId4" Type="http://schemas.openxmlformats.org/officeDocument/2006/relationships/slideMaster" Target="slideMasters/slideMaster3.xml"/><Relationship Id="rId39" Type="http://schemas.openxmlformats.org/officeDocument/2006/relationships/slide" Target="slides/slide22.xml"/><Relationship Id="rId38" Type="http://schemas.openxmlformats.org/officeDocument/2006/relationships/slide" Target="slides/slide21.xml"/><Relationship Id="rId37" Type="http://schemas.openxmlformats.org/officeDocument/2006/relationships/slide" Target="slides/slide20.xml"/><Relationship Id="rId36" Type="http://schemas.openxmlformats.org/officeDocument/2006/relationships/slide" Target="slides/slide19.xml"/><Relationship Id="rId35" Type="http://schemas.openxmlformats.org/officeDocument/2006/relationships/slide" Target="slides/slide18.xml"/><Relationship Id="rId34" Type="http://schemas.openxmlformats.org/officeDocument/2006/relationships/slide" Target="slides/slide17.xml"/><Relationship Id="rId33" Type="http://schemas.openxmlformats.org/officeDocument/2006/relationships/slide" Target="slides/slide16.xml"/><Relationship Id="rId32" Type="http://schemas.openxmlformats.org/officeDocument/2006/relationships/slide" Target="slides/slide15.xml"/><Relationship Id="rId31" Type="http://schemas.openxmlformats.org/officeDocument/2006/relationships/slide" Target="slides/slide14.xml"/><Relationship Id="rId30" Type="http://schemas.openxmlformats.org/officeDocument/2006/relationships/slide" Target="slides/slide13.xml"/><Relationship Id="rId3" Type="http://schemas.openxmlformats.org/officeDocument/2006/relationships/slideMaster" Target="slideMasters/slideMaster2.xml"/><Relationship Id="rId29" Type="http://schemas.openxmlformats.org/officeDocument/2006/relationships/slide" Target="slides/slide12.xml"/><Relationship Id="rId28" Type="http://schemas.openxmlformats.org/officeDocument/2006/relationships/slide" Target="slides/slide11.xml"/><Relationship Id="rId27" Type="http://schemas.openxmlformats.org/officeDocument/2006/relationships/slide" Target="slides/slide10.xml"/><Relationship Id="rId26" Type="http://schemas.openxmlformats.org/officeDocument/2006/relationships/slide" Target="slides/slide9.xml"/><Relationship Id="rId25" Type="http://schemas.openxmlformats.org/officeDocument/2006/relationships/slide" Target="slides/slide8.xml"/><Relationship Id="rId24" Type="http://schemas.openxmlformats.org/officeDocument/2006/relationships/slide" Target="slides/slide7.xml"/><Relationship Id="rId23" Type="http://schemas.openxmlformats.org/officeDocument/2006/relationships/slide" Target="slides/slide6.xml"/><Relationship Id="rId22" Type="http://schemas.openxmlformats.org/officeDocument/2006/relationships/slide" Target="slides/slide5.xml"/><Relationship Id="rId21" Type="http://schemas.openxmlformats.org/officeDocument/2006/relationships/slide" Target="slides/slide4.xml"/><Relationship Id="rId20" Type="http://schemas.openxmlformats.org/officeDocument/2006/relationships/slide" Target="slides/slide3.xml"/><Relationship Id="rId2" Type="http://schemas.openxmlformats.org/officeDocument/2006/relationships/theme" Target="theme/theme1.xml"/><Relationship Id="rId19" Type="http://schemas.openxmlformats.org/officeDocument/2006/relationships/slide" Target="slides/slide2.xml"/><Relationship Id="rId18" Type="http://schemas.openxmlformats.org/officeDocument/2006/relationships/notesMaster" Target="notesMasters/notesMaster1.xml"/><Relationship Id="rId17" Type="http://schemas.openxmlformats.org/officeDocument/2006/relationships/slide" Target="slides/slide1.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24037;&#20316;&#31807;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solidFill>
              <a:schemeClr val="accent2">
                <a:lumMod val="60000"/>
                <a:lumOff val="40000"/>
              </a:schemeClr>
            </a:solidFill>
            <a:ln w="19050">
              <a:noFill/>
            </a:ln>
          </c:spPr>
          <c:explosion val="0"/>
          <c:dPt>
            <c:idx val="0"/>
            <c:bubble3D val="0"/>
            <c:spPr>
              <a:solidFill>
                <a:schemeClr val="accent2">
                  <a:lumMod val="60000"/>
                  <a:lumOff val="40000"/>
                </a:schemeClr>
              </a:solidFill>
              <a:ln w="19050">
                <a:noFill/>
              </a:ln>
              <a:effectLst/>
            </c:spPr>
          </c:dPt>
          <c:dPt>
            <c:idx val="1"/>
            <c:bubble3D val="0"/>
            <c:spPr>
              <a:solidFill>
                <a:schemeClr val="tx2"/>
              </a:solidFill>
              <a:ln w="19050">
                <a:noFill/>
              </a:ln>
              <a:effectLst/>
            </c:spPr>
          </c:dPt>
          <c:dPt>
            <c:idx val="2"/>
            <c:bubble3D val="0"/>
            <c:spPr>
              <a:solidFill>
                <a:schemeClr val="bg1">
                  <a:lumMod val="65000"/>
                </a:schemeClr>
              </a:solidFill>
              <a:ln w="19050">
                <a:noFill/>
              </a:ln>
              <a:effectLst/>
            </c:spPr>
          </c:dPt>
          <c:dLbls>
            <c:delete val="1"/>
          </c:dLbls>
          <c:val>
            <c:numRef>
              <c:f>[工作簿1]Sheet1!$A$2:$A$4</c:f>
              <c:numCache>
                <c:formatCode>General</c:formatCode>
                <c:ptCount val="3"/>
                <c:pt idx="0">
                  <c:v>35000</c:v>
                </c:pt>
                <c:pt idx="1">
                  <c:v>25000</c:v>
                </c:pt>
                <c:pt idx="2">
                  <c:v>2200</c:v>
                </c:pt>
              </c:numCache>
            </c:numRef>
          </c:val>
        </c:ser>
        <c:dLbls>
          <c:showLegendKey val="1"/>
          <c:showVal val="1"/>
          <c:showCatName val="1"/>
          <c:showSerName val="1"/>
          <c:showPercent val="1"/>
          <c:showBubbleSize val="1"/>
          <c:showLeaderLines val="1"/>
        </c:dLbls>
        <c:firstSliceAng val="0"/>
      </c:pieChart>
      <c:spPr>
        <a:noFill/>
        <a:ln>
          <a:noFill/>
        </a:ln>
        <a:effectLst/>
      </c:spPr>
    </c:plotArea>
    <c:plotVisOnly val="1"/>
    <c:dispBlanksAs val="zero"/>
    <c:showDLblsOverMax val="0"/>
  </c:chart>
  <c:spPr>
    <a:noFill/>
    <a:ln w="9525" cap="flat" cmpd="sng" algn="ctr">
      <a:noFill/>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explosion val="28"/>
          <c:dPt>
            <c:idx val="0"/>
            <c:bubble3D val="0"/>
          </c:dPt>
          <c:dPt>
            <c:idx val="1"/>
            <c:bubble3D val="0"/>
          </c:dPt>
          <c:dPt>
            <c:idx val="2"/>
            <c:bubble3D val="0"/>
          </c:dPt>
          <c:dPt>
            <c:idx val="3"/>
            <c:bubble3D val="0"/>
          </c:dPt>
          <c:dPt>
            <c:idx val="4"/>
            <c:bubble3D val="0"/>
          </c:dPt>
          <c:dPt>
            <c:idx val="5"/>
            <c:bubble3D val="0"/>
          </c:dPt>
          <c:dPt>
            <c:idx val="6"/>
            <c:bubble3D val="0"/>
          </c:dPt>
          <c:dPt>
            <c:idx val="7"/>
            <c:bubble3D val="0"/>
          </c:dPt>
          <c:dPt>
            <c:idx val="8"/>
            <c:bubble3D val="0"/>
          </c:dPt>
          <c:dPt>
            <c:idx val="9"/>
            <c:bubble3D val="0"/>
          </c:dPt>
          <c:dPt>
            <c:idx val="10"/>
            <c:bubble3D val="0"/>
          </c:dPt>
          <c:dLbls>
            <c:delete val="1"/>
          </c:dLbls>
          <c:cat>
            <c:strRef>
              <c:f>Sheet1!$B$3:$B$13</c:f>
              <c:strCache>
                <c:ptCount val="11"/>
                <c:pt idx="0">
                  <c:v>哲学</c:v>
                </c:pt>
                <c:pt idx="1">
                  <c:v>经济学</c:v>
                </c:pt>
                <c:pt idx="2">
                  <c:v>法学</c:v>
                </c:pt>
                <c:pt idx="3">
                  <c:v>教育学</c:v>
                </c:pt>
                <c:pt idx="4">
                  <c:v>文学</c:v>
                </c:pt>
                <c:pt idx="5">
                  <c:v>理学</c:v>
                </c:pt>
                <c:pt idx="6">
                  <c:v>工学</c:v>
                </c:pt>
                <c:pt idx="7">
                  <c:v>医学</c:v>
                </c:pt>
                <c:pt idx="8">
                  <c:v>管理学</c:v>
                </c:pt>
                <c:pt idx="9">
                  <c:v>艺术学</c:v>
                </c:pt>
                <c:pt idx="10">
                  <c:v>交叉学科</c:v>
                </c:pt>
              </c:strCache>
            </c:strRef>
          </c:cat>
          <c:val>
            <c:numRef>
              <c:f>Sheet1!$C$3:$C$13</c:f>
              <c:numCache>
                <c:formatCode>General</c:formatCode>
                <c:ptCount val="11"/>
                <c:pt idx="0">
                  <c:v>1</c:v>
                </c:pt>
                <c:pt idx="1">
                  <c:v>1</c:v>
                </c:pt>
                <c:pt idx="2">
                  <c:v>1</c:v>
                </c:pt>
                <c:pt idx="3">
                  <c:v>1</c:v>
                </c:pt>
                <c:pt idx="4">
                  <c:v>1</c:v>
                </c:pt>
                <c:pt idx="5">
                  <c:v>1</c:v>
                </c:pt>
                <c:pt idx="6">
                  <c:v>1</c:v>
                </c:pt>
                <c:pt idx="7">
                  <c:v>1</c:v>
                </c:pt>
                <c:pt idx="8">
                  <c:v>1</c:v>
                </c:pt>
                <c:pt idx="9">
                  <c:v>1</c:v>
                </c:pt>
                <c:pt idx="10">
                  <c:v>1</c:v>
                </c:pt>
              </c:numCache>
            </c:numRef>
          </c:val>
        </c:ser>
        <c:dLbls>
          <c:showLegendKey val="0"/>
          <c:showVal val="0"/>
          <c:showCatName val="0"/>
          <c:showSerName val="0"/>
          <c:showPercent val="0"/>
          <c:showBubbleSize val="0"/>
          <c:showLeaderLines val="1"/>
        </c:dLbls>
        <c:firstSliceAng val="0"/>
        <c:holeSize val="50"/>
      </c:doughnutChart>
    </c:plotArea>
    <c:legend>
      <c:legendPos val="r"/>
      <c:layout/>
      <c:overlay val="0"/>
      <c:txPr>
        <a:bodyPr rot="0" spcFirstLastPara="0" vertOverflow="ellipsis" vert="horz" wrap="square" anchor="ctr" anchorCtr="1"/>
        <a:lstStyle/>
        <a:p>
          <a:pPr>
            <a:defRPr lang="zh-CN" sz="1050" b="0" i="0" u="none" strike="noStrike" kern="1200" baseline="0">
              <a:solidFill>
                <a:schemeClr val="tx1"/>
              </a:solidFill>
              <a:latin typeface="华文楷体" panose="02010600040101010101" pitchFamily="2" charset="-122"/>
              <a:ea typeface="华文楷体" panose="02010600040101010101" pitchFamily="2" charset="-122"/>
              <a:cs typeface="+mn-cs"/>
            </a:defRPr>
          </a:pPr>
        </a:p>
      </c:txPr>
    </c:legend>
    <c:plotVisOnly val="1"/>
    <c:dispBlanksAs val="gap"/>
    <c:showDLblsOverMax val="0"/>
  </c:chart>
  <c:txPr>
    <a:bodyPr/>
    <a:lstStyle/>
    <a:p>
      <a:pPr>
        <a:defRPr lang="zh-CN" sz="18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6229869" cy="253548"/>
          </a:xfrm>
          <a:prstGeom prst="rect">
            <a:avLst/>
          </a:prstGeom>
        </p:spPr>
        <p:txBody>
          <a:bodyPr vert="horz" lIns="91440" tIns="45720" rIns="91440" bIns="45720" rtlCol="0"/>
          <a:lstStyle>
            <a:lvl1pPr algn="l">
              <a:defRPr sz="660"/>
            </a:lvl1pPr>
          </a:lstStyle>
          <a:p>
            <a:endParaRPr lang="zh-CN" altLang="en-US"/>
          </a:p>
        </p:txBody>
      </p:sp>
      <p:sp>
        <p:nvSpPr>
          <p:cNvPr id="3" name="日期占位符 2"/>
          <p:cNvSpPr>
            <a:spLocks noGrp="1"/>
          </p:cNvSpPr>
          <p:nvPr>
            <p:ph type="dt" sz="quarter" idx="1"/>
          </p:nvPr>
        </p:nvSpPr>
        <p:spPr>
          <a:xfrm>
            <a:off x="8143425" y="0"/>
            <a:ext cx="6229869" cy="253548"/>
          </a:xfrm>
          <a:prstGeom prst="rect">
            <a:avLst/>
          </a:prstGeom>
        </p:spPr>
        <p:txBody>
          <a:bodyPr vert="horz" lIns="91440" tIns="45720" rIns="91440" bIns="45720" rtlCol="0"/>
          <a:lstStyle>
            <a:lvl1pPr algn="r">
              <a:defRPr sz="66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4799863"/>
            <a:ext cx="6229869" cy="253548"/>
          </a:xfrm>
          <a:prstGeom prst="rect">
            <a:avLst/>
          </a:prstGeom>
        </p:spPr>
        <p:txBody>
          <a:bodyPr vert="horz" lIns="91440" tIns="45720" rIns="91440" bIns="45720" rtlCol="0" anchor="b"/>
          <a:lstStyle>
            <a:lvl1pPr algn="l">
              <a:defRPr sz="660"/>
            </a:lvl1pPr>
          </a:lstStyle>
          <a:p>
            <a:endParaRPr lang="zh-CN" altLang="en-US"/>
          </a:p>
        </p:txBody>
      </p:sp>
      <p:sp>
        <p:nvSpPr>
          <p:cNvPr id="5" name="灯片编号占位符 4"/>
          <p:cNvSpPr>
            <a:spLocks noGrp="1"/>
          </p:cNvSpPr>
          <p:nvPr>
            <p:ph type="sldNum" sz="quarter" idx="3"/>
          </p:nvPr>
        </p:nvSpPr>
        <p:spPr>
          <a:xfrm>
            <a:off x="8143425" y="4799863"/>
            <a:ext cx="6229869" cy="253548"/>
          </a:xfrm>
          <a:prstGeom prst="rect">
            <a:avLst/>
          </a:prstGeom>
        </p:spPr>
        <p:txBody>
          <a:bodyPr vert="horz" lIns="91440" tIns="45720" rIns="91440" bIns="45720" rtlCol="0" anchor="b"/>
          <a:lstStyle>
            <a:lvl1pPr algn="r">
              <a:defRPr sz="66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3713" cy="339725"/>
          </a:xfrm>
          <a:prstGeom prst="rect">
            <a:avLst/>
          </a:prstGeom>
        </p:spPr>
        <p:txBody>
          <a:bodyPr vert="horz" lIns="91440" tIns="45720" rIns="91440" bIns="45720" rtlCol="0"/>
          <a:lstStyle>
            <a:lvl1pPr algn="l" eaLnBrk="1" fontAlgn="auto" hangingPunct="1">
              <a:defRPr kumimoji="1" sz="1200" noProof="1"/>
            </a:lvl1pPr>
          </a:lstStyle>
          <a:p>
            <a:pPr>
              <a:defRPr/>
            </a:pPr>
            <a:endParaRPr lang="zh-CN" altLang="en-US"/>
          </a:p>
        </p:txBody>
      </p:sp>
      <p:sp>
        <p:nvSpPr>
          <p:cNvPr id="3" name="日期占位符 2"/>
          <p:cNvSpPr>
            <a:spLocks noGrp="1"/>
          </p:cNvSpPr>
          <p:nvPr>
            <p:ph type="dt" idx="1"/>
          </p:nvPr>
        </p:nvSpPr>
        <p:spPr>
          <a:xfrm>
            <a:off x="5624513" y="0"/>
            <a:ext cx="4303712" cy="339725"/>
          </a:xfrm>
          <a:prstGeom prst="rect">
            <a:avLst/>
          </a:prstGeom>
        </p:spPr>
        <p:txBody>
          <a:bodyPr vert="horz" lIns="91440" tIns="45720" rIns="91440" bIns="45720" rtlCol="0"/>
          <a:lstStyle>
            <a:lvl1pPr algn="r" eaLnBrk="1" fontAlgn="auto" hangingPunct="1">
              <a:defRPr kumimoji="1" sz="1200" noProof="1">
                <a:latin typeface="+mn-lt"/>
                <a:ea typeface="+mn-ea"/>
              </a:defRPr>
            </a:lvl1pPr>
          </a:lstStyle>
          <a:p>
            <a:pPr>
              <a:defRPr/>
            </a:pPr>
            <a:fld id="{C69D5A24-9E9B-4A89-B006-6C95B73A334D}" type="datetimeFigureOut">
              <a:rPr lang="zh-CN" altLang="en-US"/>
            </a:fld>
            <a:endParaRPr lang="zh-CN" altLang="en-US">
              <a:latin typeface="Arial" panose="020B0604020202020204" pitchFamily="34" charset="0"/>
              <a:ea typeface="微软雅黑" panose="020B0503020204020204" pitchFamily="34" charset="-122"/>
            </a:endParaRPr>
          </a:p>
        </p:txBody>
      </p:sp>
      <p:sp>
        <p:nvSpPr>
          <p:cNvPr id="108548" name="幻灯片图像占位符 3"/>
          <p:cNvSpPr>
            <a:spLocks noGrp="1" noRot="1" noChangeAspect="1" noChangeArrowheads="1"/>
          </p:cNvSpPr>
          <p:nvPr>
            <p:ph type="sldImg" idx="4294967295"/>
          </p:nvPr>
        </p:nvSpPr>
        <p:spPr bwMode="auto">
          <a:xfrm>
            <a:off x="2698750" y="509588"/>
            <a:ext cx="4532313" cy="2549525"/>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19461" name="备注占位符 4"/>
          <p:cNvSpPr>
            <a:spLocks noGrp="1" noChangeArrowheads="1"/>
          </p:cNvSpPr>
          <p:nvPr>
            <p:ph type="body" sz="quarter" idx="9"/>
          </p:nvPr>
        </p:nvSpPr>
        <p:spPr bwMode="auto">
          <a:xfrm>
            <a:off x="993775" y="3228975"/>
            <a:ext cx="7943850" cy="3059113"/>
          </a:xfrm>
          <a:prstGeom prst="rect">
            <a:avLst/>
          </a:prstGeom>
          <a:noFill/>
          <a:ln>
            <a:noFill/>
          </a:ln>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二级</a:t>
            </a:r>
            <a:endParaRPr lang="zh-CN" altLang="en-US" noProof="0"/>
          </a:p>
          <a:p>
            <a:pPr lvl="2"/>
            <a:r>
              <a:rPr lang="zh-CN" altLang="en-US" noProof="0"/>
              <a:t>三级</a:t>
            </a:r>
            <a:endParaRPr lang="zh-CN" altLang="en-US" noProof="0"/>
          </a:p>
          <a:p>
            <a:pPr lvl="3"/>
            <a:r>
              <a:rPr lang="zh-CN" altLang="en-US" noProof="0"/>
              <a:t>四级</a:t>
            </a:r>
            <a:endParaRPr lang="zh-CN" altLang="en-US" noProof="0"/>
          </a:p>
          <a:p>
            <a:pPr lvl="4"/>
            <a:r>
              <a:rPr lang="zh-CN" altLang="en-US" noProof="0"/>
              <a:t>五级</a:t>
            </a:r>
            <a:endParaRPr lang="zh-CN" altLang="en-US" noProof="0"/>
          </a:p>
        </p:txBody>
      </p:sp>
      <p:sp>
        <p:nvSpPr>
          <p:cNvPr id="6" name="页脚占位符 5"/>
          <p:cNvSpPr>
            <a:spLocks noGrp="1"/>
          </p:cNvSpPr>
          <p:nvPr>
            <p:ph type="ftr" sz="quarter" idx="4"/>
          </p:nvPr>
        </p:nvSpPr>
        <p:spPr>
          <a:xfrm>
            <a:off x="0" y="6456363"/>
            <a:ext cx="4303713" cy="339725"/>
          </a:xfrm>
          <a:prstGeom prst="rect">
            <a:avLst/>
          </a:prstGeom>
        </p:spPr>
        <p:txBody>
          <a:bodyPr vert="horz" lIns="91440" tIns="45720" rIns="91440" bIns="45720" rtlCol="0" anchor="b"/>
          <a:lstStyle>
            <a:lvl1pPr algn="l" eaLnBrk="1" fontAlgn="auto" hangingPunct="1">
              <a:defRPr kumimoji="1" sz="1200" noProof="1"/>
            </a:lvl1pPr>
          </a:lstStyle>
          <a:p>
            <a:pPr>
              <a:defRPr/>
            </a:pPr>
            <a:endParaRPr lang="zh-CN" altLang="en-US"/>
          </a:p>
        </p:txBody>
      </p:sp>
      <p:sp>
        <p:nvSpPr>
          <p:cNvPr id="7" name="幻灯片编号占位符 6"/>
          <p:cNvSpPr>
            <a:spLocks noGrp="1"/>
          </p:cNvSpPr>
          <p:nvPr>
            <p:ph type="sldNum" sz="quarter" idx="5"/>
          </p:nvPr>
        </p:nvSpPr>
        <p:spPr>
          <a:xfrm>
            <a:off x="5624513" y="6456363"/>
            <a:ext cx="4303712" cy="339725"/>
          </a:xfrm>
          <a:prstGeom prst="rect">
            <a:avLst/>
          </a:prstGeom>
        </p:spPr>
        <p:txBody>
          <a:bodyPr vert="horz" wrap="square" lIns="91440" tIns="45720" rIns="91440" bIns="45720" numCol="1" anchor="b" anchorCtr="0" compatLnSpc="1"/>
          <a:lstStyle>
            <a:lvl1pPr algn="r" eaLnBrk="1" hangingPunct="1">
              <a:defRPr kumimoji="1" sz="1200" noProof="1">
                <a:latin typeface="Calibri" panose="020F0502020204030204" pitchFamily="34" charset="0"/>
                <a:ea typeface="宋体" panose="02010600030101010101" pitchFamily="2" charset="-122"/>
              </a:defRPr>
            </a:lvl1pPr>
          </a:lstStyle>
          <a:p>
            <a:fld id="{DB7FE9CA-37EB-4289-924E-B9D9B66F6889}" type="slidenum">
              <a:rPr altLang="en-US"/>
            </a:fld>
            <a:endParaRPr lang="zh-CN"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0"/>
      </a:spcBef>
      <a:spcAft>
        <a:spcPct val="0"/>
      </a:spcAft>
      <a:defRPr sz="1200" kern="1200">
        <a:solidFill>
          <a:schemeClr val="tx1"/>
        </a:solidFill>
        <a:latin typeface="+mn-lt"/>
        <a:ea typeface="+mn-ea"/>
        <a:cs typeface="+mn-cs"/>
      </a:defRPr>
    </a:lvl1pPr>
    <a:lvl2pPr marL="457200" algn="l" defTabSz="457200" rtl="0" eaLnBrk="0" fontAlgn="base" hangingPunct="0">
      <a:spcBef>
        <a:spcPct val="0"/>
      </a:spcBef>
      <a:spcAft>
        <a:spcPct val="0"/>
      </a:spcAft>
      <a:defRPr sz="1200" kern="1200">
        <a:solidFill>
          <a:schemeClr val="tx1"/>
        </a:solidFill>
        <a:latin typeface="+mn-lt"/>
        <a:ea typeface="+mn-ea"/>
        <a:cs typeface="+mn-cs"/>
      </a:defRPr>
    </a:lvl2pPr>
    <a:lvl3pPr marL="914400" algn="l" defTabSz="457200" rtl="0" eaLnBrk="0" fontAlgn="base" hangingPunct="0">
      <a:spcBef>
        <a:spcPct val="0"/>
      </a:spcBef>
      <a:spcAft>
        <a:spcPct val="0"/>
      </a:spcAft>
      <a:defRPr sz="1200" kern="1200">
        <a:solidFill>
          <a:schemeClr val="tx1"/>
        </a:solidFill>
        <a:latin typeface="+mn-lt"/>
        <a:ea typeface="+mn-ea"/>
        <a:cs typeface="+mn-cs"/>
      </a:defRPr>
    </a:lvl3pPr>
    <a:lvl4pPr marL="1371600" algn="l" defTabSz="457200" rtl="0" eaLnBrk="0" fontAlgn="base" hangingPunct="0">
      <a:spcBef>
        <a:spcPct val="0"/>
      </a:spcBef>
      <a:spcAft>
        <a:spcPct val="0"/>
      </a:spcAft>
      <a:defRPr sz="1200" kern="1200">
        <a:solidFill>
          <a:schemeClr val="tx1"/>
        </a:solidFill>
        <a:latin typeface="+mn-lt"/>
        <a:ea typeface="+mn-ea"/>
        <a:cs typeface="+mn-cs"/>
      </a:defRPr>
    </a:lvl4pPr>
    <a:lvl5pPr marL="1828800" algn="l" defTabSz="457200" rtl="0" eaLnBrk="0" fontAlgn="base" hangingPunct="0">
      <a:spcBef>
        <a:spcPct val="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199765" algn="l" defTabSz="457200" rtl="0" eaLnBrk="1" latinLnBrk="0" hangingPunct="1">
      <a:defRPr sz="1200" kern="1200">
        <a:solidFill>
          <a:schemeClr val="tx1"/>
        </a:solidFill>
        <a:latin typeface="+mn-lt"/>
        <a:ea typeface="+mn-ea"/>
        <a:cs typeface="+mn-cs"/>
      </a:defRPr>
    </a:lvl8pPr>
    <a:lvl9pPr marL="3656965"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5A53FA9-653C-2842-84E8-6382D36D0BE1}"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5A53FA9-653C-2842-84E8-6382D36D0BE1}"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5A53FA9-653C-2842-84E8-6382D36D0BE1}"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35A53FA9-653C-2842-84E8-6382D36D0BE1}"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幻灯片图像占位符 1"/>
          <p:cNvSpPr>
            <a:spLocks noGrp="1" noRot="1" noChangeAspect="1" noChangeArrowheads="1" noTextEdit="1"/>
          </p:cNvSpPr>
          <p:nvPr>
            <p:ph type="sldImg" idx="4294967295"/>
          </p:nvPr>
        </p:nvSpPr>
        <p:spPr>
          <a:ln>
            <a:miter lim="800000"/>
          </a:ln>
        </p:spPr>
      </p:sp>
      <p:sp>
        <p:nvSpPr>
          <p:cNvPr id="125955" name="备注占位符 2"/>
          <p:cNvSpPr>
            <a:spLocks noGrp="1" noChangeArrowheads="1"/>
          </p:cNvSpPr>
          <p:nvPr>
            <p:ph type="body" idx="4294967295"/>
          </p:nvPr>
        </p:nvSpPr>
        <p:spPr/>
        <p:txBody>
          <a:bodyPr/>
          <a:lstStyle/>
          <a:p>
            <a:pPr eaLnBrk="1" hangingPunct="1"/>
            <a:endParaRPr lang="zh-CN" altLang="en-US"/>
          </a:p>
        </p:txBody>
      </p:sp>
      <p:sp>
        <p:nvSpPr>
          <p:cNvPr id="125956"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43CD904-8D2C-4035-9EE4-95B6658DF931}" type="slidenum">
              <a:rPr kumimoji="0" altLang="en-US">
                <a:latin typeface="Calibri" panose="020F0502020204030204" pitchFamily="34" charset="0"/>
                <a:ea typeface="宋体" panose="02010600030101010101" pitchFamily="2" charset="-122"/>
              </a:rPr>
            </a:fld>
            <a:endParaRPr kumimoji="0"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ChangeArrowheads="1" noTextEdit="1"/>
          </p:cNvSpPr>
          <p:nvPr>
            <p:ph type="sldImg" idx="4294967295"/>
          </p:nvPr>
        </p:nvSpPr>
        <p:spPr>
          <a:xfrm>
            <a:off x="703263" y="679450"/>
            <a:ext cx="6042025" cy="3398838"/>
          </a:xfrm>
          <a:ln>
            <a:miter lim="800000"/>
          </a:ln>
        </p:spPr>
      </p:sp>
      <p:sp>
        <p:nvSpPr>
          <p:cNvPr id="111619" name="备注占位符 2"/>
          <p:cNvSpPr>
            <a:spLocks noGrp="1" noChangeArrowheads="1"/>
          </p:cNvSpPr>
          <p:nvPr>
            <p:ph type="body" idx="4294967295"/>
          </p:nvPr>
        </p:nvSpPr>
        <p:spPr/>
        <p:txBody>
          <a:bodyPr/>
          <a:lstStyle/>
          <a:p>
            <a:pPr eaLnBrk="1" hangingPunct="1"/>
            <a:endParaRPr lang="zh-CN" altLang="en-US"/>
          </a:p>
        </p:txBody>
      </p:sp>
      <p:sp>
        <p:nvSpPr>
          <p:cNvPr id="11162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545EA016-2BD5-4902-979E-9EEF54473DEA}" type="slidenum">
              <a:rPr altLang="en-US">
                <a:solidFill>
                  <a:srgbClr val="000000"/>
                </a:solidFill>
                <a:latin typeface="Calibri" panose="020F0502020204030204" pitchFamily="34" charset="0"/>
                <a:ea typeface="宋体" panose="02010600030101010101" pitchFamily="2" charset="-122"/>
                <a:sym typeface="+mn-ea"/>
              </a:rPr>
            </a:fld>
            <a:endParaRPr lang="zh-CN" altLang="en-US">
              <a:solidFill>
                <a:srgbClr val="000000"/>
              </a:solidFill>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9"/>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a:xfrm>
            <a:off x="703263" y="679450"/>
            <a:ext cx="6042025" cy="3398838"/>
          </a:xfrm>
        </p:spPr>
      </p:sp>
      <p:sp>
        <p:nvSpPr>
          <p:cNvPr id="1239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fld id="{DFB3F0BE-0CDB-40F6-B4D3-D92EB0B66885}" type="slidenum">
              <a:rPr altLang="en-US">
                <a:latin typeface="Calibri" panose="020F0502020204030204" pitchFamily="34" charset="0"/>
                <a:ea typeface="宋体" panose="02010600030101010101" pitchFamily="2" charset="-122"/>
              </a:rPr>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A53FA9-653C-2842-84E8-6382D36D0BE1}"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AC1B7B3F-A56B-4310-A966-BD55D80449F1}"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3127340-2293-49D2-96F1-6E7BF0C8FD9C}"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noProof="1"/>
              <a:t>Click to edit Master title style</a:t>
            </a:r>
            <a:endParaRPr lang="en-US"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a:endParaRPr lang="en-US"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2624A4-0FE6-4989-829C-A41E1776A80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BE29A462-FBBD-4D70-A47E-9A29CA14B23B}" type="slidenum">
              <a:rPr altLang="zh-CN"/>
            </a:fld>
            <a:endParaRPr lang="zh-CN" altLang="zh-CN"/>
          </a:p>
        </p:txBody>
      </p:sp>
    </p:spTree>
  </p:cSld>
  <p:clrMapOvr>
    <a:masterClrMapping/>
  </p:clrMapOvr>
  <p:transition spd="slow">
    <p:push dir="u"/>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C8503962-DA1E-4893-B01F-77E8431E1D73}"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7FDB945-5857-4780-8926-4C2AB8C69FBA}" type="slidenum">
              <a:rPr altLang="zh-CN"/>
            </a:fld>
            <a:endParaRPr lang="zh-CN" altLang="zh-CN"/>
          </a:p>
        </p:txBody>
      </p:sp>
    </p:spTree>
  </p:cSld>
  <p:clrMapOvr>
    <a:masterClrMapping/>
  </p:clrMapOvr>
  <p:transition spd="slow">
    <p:push dir="u"/>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982C6DFA-A8BD-42AF-BE35-0EFA575E8874}"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E12D4A-37E0-4B3E-AFDE-7E098F860190}" type="slidenum">
              <a:rPr altLang="zh-CN"/>
            </a:fld>
            <a:endParaRPr lang="zh-CN" altLang="zh-CN"/>
          </a:p>
        </p:txBody>
      </p:sp>
    </p:spTree>
  </p:cSld>
  <p:clrMapOvr>
    <a:masterClrMapping/>
  </p:clrMapOvr>
  <p:transition spd="slow">
    <p:push dir="u"/>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noProof="1"/>
              <a:t>Click to edit Master title style</a:t>
            </a:r>
            <a:endParaRPr lang="en-US"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en-US" noProof="1"/>
              <a:t>Click to edit Master subtitle style</a:t>
            </a:r>
            <a:endParaRPr lang="en-US" noProof="1"/>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E2861F63-B7EC-46B8-8210-3491F59FAE07}" type="datetimeFigureOut">
              <a:rPr lang="en-US"/>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8CA9A5-B6C4-47C7-98AE-008E8C0D1BD6}" type="slidenum">
              <a:rPr altLang="zh-CN"/>
            </a:fld>
            <a:endParaRPr lang="zh-CN" altLang="zh-CN"/>
          </a:p>
        </p:txBody>
      </p:sp>
    </p:spTree>
  </p:cSld>
  <p:clrMapOvr>
    <a:masterClrMapping/>
  </p:clrMapOvr>
  <p:transition spd="slow">
    <p:push dir="u"/>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11276" name="组合 43"/>
          <p:cNvGrpSpPr/>
          <p:nvPr userDrawn="1"/>
        </p:nvGrpSpPr>
        <p:grpSpPr>
          <a:xfrm>
            <a:off x="0" y="115888"/>
            <a:ext cx="9139238" cy="401637"/>
            <a:chOff x="0" y="116036"/>
            <a:chExt cx="9139771" cy="402123"/>
          </a:xfrm>
        </p:grpSpPr>
        <p:sp>
          <p:nvSpPr>
            <p:cNvPr id="3"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white"/>
                </a:solidFill>
              </a:endParaRPr>
            </a:p>
          </p:txBody>
        </p:sp>
        <p:sp>
          <p:nvSpPr>
            <p:cNvPr id="4"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5"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endParaRPr>
            </a:p>
          </p:txBody>
        </p:sp>
        <p:sp>
          <p:nvSpPr>
            <p:cNvPr id="6"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7"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white"/>
                </a:solidFill>
              </a:endParaRPr>
            </a:p>
          </p:txBody>
        </p:sp>
        <p:sp>
          <p:nvSpPr>
            <p:cNvPr id="8"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9"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endParaRPr>
            </a:p>
          </p:txBody>
        </p:sp>
        <p:sp>
          <p:nvSpPr>
            <p:cNvPr id="10"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pic>
          <p:nvPicPr>
            <p:cNvPr id="11285" name="图片 61" descr="C:\Users\Administrator\Desktop\PPT\gg.pnggg"/>
            <p:cNvPicPr>
              <a:picLocks noChangeAspect="1"/>
            </p:cNvPicPr>
            <p:nvPr/>
          </p:nvPicPr>
          <p:blipFill>
            <a:blip r:embed="rId3"/>
            <a:srcRect r="46373"/>
            <a:stretch>
              <a:fillRect/>
            </a:stretch>
          </p:blipFill>
          <p:spPr>
            <a:xfrm>
              <a:off x="7879011" y="116036"/>
              <a:ext cx="955041" cy="402123"/>
            </a:xfrm>
            <a:prstGeom prst="rect">
              <a:avLst/>
            </a:prstGeom>
            <a:noFill/>
            <a:ln w="9525">
              <a:noFill/>
            </a:ln>
          </p:spPr>
        </p:pic>
      </p:grpSp>
    </p:spTree>
  </p:cSld>
  <p:clrMapOvr>
    <a:masterClrMapping/>
  </p:clrMapOvr>
  <p:transition spd="slow">
    <p:push dir="u"/>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457200" y="1200151"/>
            <a:ext cx="8229600" cy="3394472"/>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A83ED69E-A579-46AC-BE34-67D3D7CEF53F}"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ED2D35E7-F030-4A8F-8D76-7CB0902099F3}"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fontAlgn="base"/>
            <a:r>
              <a:rPr lang="en-US" strike="noStrike" noProof="1"/>
              <a:t>Click to edit Master text styles</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4A9E7B99-7C3F-4BC3-B7B8-7E1F8C620B24}" type="datetime1">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85E77138-3E8B-4D59-B0FE-53EF116B9E21}"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6B096492-733D-4AC9-9C76-7E377CEA3204}"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064713EC-2CF0-4492-A98C-A993BFE2BE8D}"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fontAlgn="base"/>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fontAlgn="base"/>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7" name="Date Placeholder 6"/>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8E01E071-8774-4F2C-A693-AD42A7F9E749}"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8" name="Footer Placeholder 7"/>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9" name="Slide Number Placeholder 8"/>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982BCE07-1614-4319-88D5-CAC942FD2AC3}"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base"/>
            <a:r>
              <a:rPr lang="en-US" strike="noStrike" noProof="1"/>
              <a:t>Click to edit Master title style</a:t>
            </a:r>
            <a:endParaRPr lang="en-US" strike="noStrike" noProof="1"/>
          </a:p>
        </p:txBody>
      </p:sp>
      <p:sp>
        <p:nvSpPr>
          <p:cNvPr id="3" name="Date Placeholder 2"/>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8322CFEE-3FC8-4336-8518-2D690163D515}"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4" name="Footer Placeholder 3"/>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5" name="Slide Number Placeholder 4"/>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7C8804D8-195B-4B1B-8255-D884048999ED}"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7A952392-6AD1-43E0-A019-08172D5954D1}"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3" name="Footer Placeholder 2"/>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4" name="Slide Number Placeholder 3"/>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50F6A026-C5F4-447C-90E0-B855700D61B7}"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C8503962-DA1E-4893-B01F-77E8431E1D73}"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7FDB945-5857-4780-8926-4C2AB8C69FBA}" type="slidenum">
              <a:rPr altLang="zh-CN"/>
            </a:fld>
            <a:endParaRPr lang="zh-CN" altLang="zh-CN"/>
          </a:p>
        </p:txBody>
      </p:sp>
    </p:spTree>
  </p:cSld>
  <p:clrMapOvr>
    <a:masterClrMapping/>
  </p:clrMapOvr>
  <p:transition spd="slow">
    <p:push dir="u"/>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44D2FD22-5D15-4113-8093-14072EBD7E95}"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E7F840EA-07D1-4971-A8D4-DD7296668BB0}"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solidFill>
                <a:srgbClr val="4FB769"/>
              </a:solidFill>
            </a:endParaRPr>
          </a:p>
        </p:txBody>
      </p:sp>
    </p:spTree>
  </p:cSld>
  <p:clrMapOvr>
    <a:masterClrMapping/>
  </p:clrMapOvr>
  <p:transition spd="slow">
    <p:push dir="u"/>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fontAlgn="base"/>
            <a:endParaRPr lang="en-US" strike="noStrike"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8E2624A4-0FE6-4989-829C-A41E1776A805}"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BE29A462-FBBD-4D70-A47E-9A29CA14B23B}"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C8503962-DA1E-4893-B01F-77E8431E1D73}"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07FDB945-5857-4780-8926-4C2AB8C69FBA}"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982C6DFA-A8BD-42AF-BE35-0EFA575E8874}"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EDE12D4A-37E0-4B3E-AFDE-7E098F860190}"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1_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pPr fontAlgn="base"/>
            <a:r>
              <a:rPr lang="en-US" strike="noStrike" noProof="1"/>
              <a:t>Click to edit Master title style</a:t>
            </a:r>
            <a:endParaRPr lang="en-US" strike="noStrike"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pPr fontAlgn="base"/>
            <a:r>
              <a:rPr lang="en-US" strike="noStrike" noProof="1"/>
              <a:t>Click to edit Master subtitle style</a:t>
            </a:r>
            <a:endParaRPr lang="en-US" strike="noStrike" noProof="1"/>
          </a:p>
        </p:txBody>
      </p:sp>
      <p:sp>
        <p:nvSpPr>
          <p:cNvPr id="4" name="Date Placeholder 3"/>
          <p:cNvSpPr>
            <a:spLocks noGrp="1"/>
          </p:cNvSpPr>
          <p:nvPr>
            <p:ph type="dt" sz="half" idx="10"/>
          </p:nvPr>
        </p:nvSpPr>
        <p:spPr>
          <a:xfrm>
            <a:off x="457200" y="4767263"/>
            <a:ext cx="2133600" cy="274638"/>
          </a:xfrm>
          <a:prstGeom prst="rect">
            <a:avLst/>
          </a:prstGeom>
        </p:spPr>
        <p:txBody>
          <a:bodyPr/>
          <a:lstStyle>
            <a:lvl1pPr>
              <a:defRPr/>
            </a:lvl1pPr>
          </a:lstStyle>
          <a:p>
            <a:pPr fontAlgn="base">
              <a:defRPr/>
            </a:pPr>
            <a:fld id="{E2861F63-B7EC-46B8-8210-3491F59FAE07}" type="datetimeFigureOut">
              <a:rPr lang="en-US" strike="noStrike" noProof="1">
                <a:latin typeface="Arial" panose="020B0604020202020204" pitchFamily="34" charset="0"/>
                <a:ea typeface="微软雅黑" panose="020B0503020204020204" pitchFamily="34" charset="-122"/>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a:prstGeom prst="rect">
            <a:avLst/>
          </a:prstGeom>
        </p:spPr>
        <p:txBody>
          <a:bodyPr/>
          <a:lstStyle>
            <a:lvl1pPr>
              <a:defRPr/>
            </a:lvl1pPr>
          </a:lstStyle>
          <a:p>
            <a:pPr fontAlgn="base">
              <a:defRPr/>
            </a:pPr>
            <a:endParaRPr lang="en-US" strike="noStrike" noProof="1"/>
          </a:p>
        </p:txBody>
      </p:sp>
      <p:sp>
        <p:nvSpPr>
          <p:cNvPr id="6" name="Slide Number Placeholder 5"/>
          <p:cNvSpPr>
            <a:spLocks noGrp="1"/>
          </p:cNvSpPr>
          <p:nvPr>
            <p:ph type="sldNum" sz="quarter" idx="12"/>
          </p:nvPr>
        </p:nvSpPr>
        <p:spPr>
          <a:xfrm>
            <a:off x="6553200" y="4767263"/>
            <a:ext cx="2133600" cy="274638"/>
          </a:xfrm>
          <a:prstGeom prst="rect">
            <a:avLst/>
          </a:prstGeom>
        </p:spPr>
        <p:txBody>
          <a:bodyPr/>
          <a:lstStyle>
            <a:lvl1pPr>
              <a:defRPr/>
            </a:lvl1pPr>
          </a:lstStyle>
          <a:p>
            <a:pPr fontAlgn="base"/>
            <a:fld id="{D58CA9A5-B6C4-47C7-98AE-008E8C0D1BD6}" type="slidenum">
              <a:rPr altLang="zh-CN" strike="noStrike" noProof="1">
                <a:latin typeface="Arial" panose="020B060402020202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grpSp>
        <p:nvGrpSpPr>
          <p:cNvPr id="11276" name="组合 43"/>
          <p:cNvGrpSpPr/>
          <p:nvPr userDrawn="1"/>
        </p:nvGrpSpPr>
        <p:grpSpPr>
          <a:xfrm>
            <a:off x="0" y="115888"/>
            <a:ext cx="9139238" cy="401637"/>
            <a:chOff x="0" y="116036"/>
            <a:chExt cx="9139771" cy="402123"/>
          </a:xfrm>
        </p:grpSpPr>
        <p:sp>
          <p:nvSpPr>
            <p:cNvPr id="3"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white"/>
                </a:solidFill>
              </a:endParaRPr>
            </a:p>
          </p:txBody>
        </p:sp>
        <p:sp>
          <p:nvSpPr>
            <p:cNvPr id="4"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5"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endParaRPr>
            </a:p>
          </p:txBody>
        </p:sp>
        <p:sp>
          <p:nvSpPr>
            <p:cNvPr id="6"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7"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white"/>
                </a:solidFill>
              </a:endParaRPr>
            </a:p>
          </p:txBody>
        </p:sp>
        <p:sp>
          <p:nvSpPr>
            <p:cNvPr id="8"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9"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endParaRPr>
            </a:p>
          </p:txBody>
        </p:sp>
        <p:sp>
          <p:nvSpPr>
            <p:cNvPr id="10"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pic>
          <p:nvPicPr>
            <p:cNvPr id="11285" name="图片 61" descr="C:\Users\Administrator\Desktop\PPT\gg.pnggg"/>
            <p:cNvPicPr>
              <a:picLocks noChangeAspect="1"/>
            </p:cNvPicPr>
            <p:nvPr/>
          </p:nvPicPr>
          <p:blipFill>
            <a:blip r:embed="rId3"/>
            <a:srcRect r="46373"/>
            <a:stretch>
              <a:fillRect/>
            </a:stretch>
          </p:blipFill>
          <p:spPr>
            <a:xfrm>
              <a:off x="7879011" y="116036"/>
              <a:ext cx="955041" cy="402123"/>
            </a:xfrm>
            <a:prstGeom prst="rect">
              <a:avLst/>
            </a:prstGeom>
            <a:noFill/>
            <a:ln w="9525">
              <a:noFill/>
            </a:ln>
          </p:spPr>
        </p:pic>
      </p:grpSp>
    </p:spTree>
  </p:cSld>
  <p:clrMapOvr>
    <a:masterClrMapping/>
  </p:clrMapOvr>
  <p:transition spd="slow">
    <p:push dir="u"/>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457200" y="1200151"/>
            <a:ext cx="8229600" cy="3394472"/>
          </a:xfrm>
        </p:spPr>
        <p:txBody>
          <a:body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A83ED69E-A579-46AC-BE34-67D3D7CEF53F}"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ED2D35E7-F030-4A8F-8D76-7CB0902099F3}"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fontAlgn="base"/>
            <a:r>
              <a:rPr lang="en-US" strike="noStrike" noProof="1"/>
              <a:t>Click to edit Master text styles</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4A9E7B99-7C3F-4BC3-B7B8-7E1F8C620B24}" type="datetime1">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85E77138-3E8B-4D59-B0FE-53EF116B9E21}"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base"/>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6B096492-733D-4AC9-9C76-7E377CEA3204}"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064713EC-2CF0-4492-A98C-A993BFE2BE8D}"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pPr fontAlgn="base"/>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fontAlgn="base"/>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fontAlgn="base"/>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7" name="Date Placeholder 6"/>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8E01E071-8774-4F2C-A693-AD42A7F9E749}"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8" name="Footer Placeholder 7"/>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9" name="Slide Number Placeholder 8"/>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982BCE07-1614-4319-88D5-CAC942FD2AC3}"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982C6DFA-A8BD-42AF-BE35-0EFA575E8874}"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E12D4A-37E0-4B3E-AFDE-7E098F860190}" type="slidenum">
              <a:rPr altLang="zh-CN"/>
            </a:fld>
            <a:endParaRPr lang="zh-CN" altLang="zh-CN"/>
          </a:p>
        </p:txBody>
      </p:sp>
    </p:spTree>
  </p:cSld>
  <p:clrMapOvr>
    <a:masterClrMapping/>
  </p:clrMapOvr>
  <p:transition spd="slow">
    <p:push dir="u"/>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base"/>
            <a:r>
              <a:rPr lang="en-US" strike="noStrike" noProof="1"/>
              <a:t>Click to edit Master title style</a:t>
            </a:r>
            <a:endParaRPr lang="en-US" strike="noStrike" noProof="1"/>
          </a:p>
        </p:txBody>
      </p:sp>
      <p:sp>
        <p:nvSpPr>
          <p:cNvPr id="3" name="Date Placeholder 2"/>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8322CFEE-3FC8-4336-8518-2D690163D515}"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4" name="Footer Placeholder 3"/>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5" name="Slide Number Placeholder 4"/>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7C8804D8-195B-4B1B-8255-D884048999ED}"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7A952392-6AD1-43E0-A019-08172D5954D1}"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3" name="Footer Placeholder 2"/>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4" name="Slide Number Placeholder 3"/>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50F6A026-C5F4-447C-90E0-B855700D61B7}"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44D2FD22-5D15-4113-8093-14072EBD7E95}"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E7F840EA-07D1-4971-A8D4-DD7296668BB0}"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solidFill>
                <a:srgbClr val="4FB769"/>
              </a:solidFill>
            </a:endParaRPr>
          </a:p>
        </p:txBody>
      </p:sp>
    </p:spTree>
  </p:cSld>
  <p:clrMapOvr>
    <a:masterClrMapping/>
  </p:clrMapOvr>
  <p:transition spd="slow">
    <p:push dir="u"/>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pPr fontAlgn="base"/>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fontAlgn="base"/>
            <a:endParaRPr lang="en-US" strike="noStrike"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fontAlgn="base"/>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8E2624A4-0FE6-4989-829C-A41E1776A805}"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BE29A462-FBBD-4D70-A47E-9A29CA14B23B}"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C8503962-DA1E-4893-B01F-77E8431E1D73}"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07FDB945-5857-4780-8926-4C2AB8C69FBA}"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pPr fontAlgn="base"/>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fontAlgn="base"/>
            <a:r>
              <a:rPr lang="en-US" strike="noStrike" noProof="1"/>
              <a:t>Click to edit Master text styles</a:t>
            </a:r>
            <a:endParaRPr lang="en-US" strike="noStrike" noProof="1"/>
          </a:p>
          <a:p>
            <a:pPr lvl="1" fontAlgn="base"/>
            <a:r>
              <a:rPr lang="en-US" strike="noStrike" noProof="1"/>
              <a:t>Second level</a:t>
            </a:r>
            <a:endParaRPr lang="en-US" strike="noStrike" noProof="1"/>
          </a:p>
          <a:p>
            <a:pPr lvl="2" fontAlgn="base"/>
            <a:r>
              <a:rPr lang="en-US" strike="noStrike" noProof="1"/>
              <a:t>Third level</a:t>
            </a:r>
            <a:endParaRPr lang="en-US" strike="noStrike" noProof="1"/>
          </a:p>
          <a:p>
            <a:pPr lvl="3" fontAlgn="base"/>
            <a:r>
              <a:rPr lang="en-US" strike="noStrike" noProof="1"/>
              <a:t>Fourth level</a:t>
            </a:r>
            <a:endParaRPr lang="en-US" strike="noStrike" noProof="1"/>
          </a:p>
          <a:p>
            <a:pPr lvl="4" fontAlgn="base"/>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lvl1pPr eaLnBrk="1" fontAlgn="auto" hangingPunct="1">
              <a:defRPr noProof="1">
                <a:latin typeface="+mn-lt"/>
                <a:ea typeface="+mn-ea"/>
              </a:defRPr>
            </a:lvl1pPr>
          </a:lstStyle>
          <a:p>
            <a:pPr fontAlgn="auto">
              <a:defRPr/>
            </a:pPr>
            <a:fld id="{982C6DFA-A8BD-42AF-BE35-0EFA575E8874}" type="datetimeFigureOut">
              <a:rPr lang="en-US" strike="noStrike" noProof="1">
                <a:latin typeface="+mn-lt"/>
                <a:ea typeface="+mn-ea"/>
                <a:cs typeface="+mn-cs"/>
              </a:rPr>
            </a:fld>
            <a:endParaRPr lang="en-US" strike="noStrike" noProof="1">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8"/>
          </a:xfrm>
        </p:spPr>
        <p:txBody>
          <a:bodyPr/>
          <a:lstStyle>
            <a:lvl1pPr eaLnBrk="1" fontAlgn="auto" hangingPunct="1">
              <a:defRPr noProof="1"/>
            </a:lvl1pPr>
          </a:lstStyle>
          <a:p>
            <a:pPr fontAlgn="auto">
              <a:defRPr/>
            </a:pPr>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pPr fontAlgn="base"/>
            <a:fld id="{EDE12D4A-37E0-4B3E-AFDE-7E098F860190}" type="slidenum">
              <a:rPr altLang="zh-CN" strike="noStrike" noProof="1">
                <a:latin typeface="Calibri" panose="020F050202020403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cSld name="1_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pPr fontAlgn="base"/>
            <a:r>
              <a:rPr lang="en-US" strike="noStrike" noProof="1"/>
              <a:t>Click to edit Master title style</a:t>
            </a:r>
            <a:endParaRPr lang="en-US" strike="noStrike"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pPr fontAlgn="base"/>
            <a:r>
              <a:rPr lang="en-US" strike="noStrike" noProof="1"/>
              <a:t>Click to edit Master subtitle style</a:t>
            </a:r>
            <a:endParaRPr lang="en-US" strike="noStrike" noProof="1"/>
          </a:p>
        </p:txBody>
      </p:sp>
      <p:sp>
        <p:nvSpPr>
          <p:cNvPr id="4" name="Date Placeholder 3"/>
          <p:cNvSpPr>
            <a:spLocks noGrp="1"/>
          </p:cNvSpPr>
          <p:nvPr>
            <p:ph type="dt" sz="half" idx="10"/>
          </p:nvPr>
        </p:nvSpPr>
        <p:spPr>
          <a:xfrm>
            <a:off x="457200" y="4767263"/>
            <a:ext cx="2133600" cy="274638"/>
          </a:xfrm>
          <a:prstGeom prst="rect">
            <a:avLst/>
          </a:prstGeom>
        </p:spPr>
        <p:txBody>
          <a:bodyPr/>
          <a:lstStyle>
            <a:lvl1pPr>
              <a:defRPr/>
            </a:lvl1pPr>
          </a:lstStyle>
          <a:p>
            <a:pPr fontAlgn="base">
              <a:defRPr/>
            </a:pPr>
            <a:fld id="{E2861F63-B7EC-46B8-8210-3491F59FAE07}" type="datetimeFigureOut">
              <a:rPr lang="en-US" strike="noStrike" noProof="1">
                <a:latin typeface="Arial" panose="020B0604020202020204" pitchFamily="34" charset="0"/>
                <a:ea typeface="微软雅黑" panose="020B0503020204020204" pitchFamily="34" charset="-122"/>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a:prstGeom prst="rect">
            <a:avLst/>
          </a:prstGeom>
        </p:spPr>
        <p:txBody>
          <a:bodyPr/>
          <a:lstStyle>
            <a:lvl1pPr>
              <a:defRPr/>
            </a:lvl1pPr>
          </a:lstStyle>
          <a:p>
            <a:pPr fontAlgn="base">
              <a:defRPr/>
            </a:pPr>
            <a:endParaRPr lang="en-US" strike="noStrike" noProof="1"/>
          </a:p>
        </p:txBody>
      </p:sp>
      <p:sp>
        <p:nvSpPr>
          <p:cNvPr id="6" name="Slide Number Placeholder 5"/>
          <p:cNvSpPr>
            <a:spLocks noGrp="1"/>
          </p:cNvSpPr>
          <p:nvPr>
            <p:ph type="sldNum" sz="quarter" idx="12"/>
          </p:nvPr>
        </p:nvSpPr>
        <p:spPr>
          <a:xfrm>
            <a:off x="6553200" y="4767263"/>
            <a:ext cx="2133600" cy="274638"/>
          </a:xfrm>
          <a:prstGeom prst="rect">
            <a:avLst/>
          </a:prstGeom>
        </p:spPr>
        <p:txBody>
          <a:bodyPr/>
          <a:lstStyle>
            <a:lvl1pPr>
              <a:defRPr/>
            </a:lvl1pPr>
          </a:lstStyle>
          <a:p>
            <a:pPr fontAlgn="base"/>
            <a:fld id="{D58CA9A5-B6C4-47C7-98AE-008E8C0D1BD6}" type="slidenum">
              <a:rPr altLang="zh-CN" strike="noStrike" noProof="1">
                <a:latin typeface="Arial" panose="020B0604020202020204" pitchFamily="34" charset="0"/>
                <a:ea typeface="微软雅黑" panose="020B0503020204020204" pitchFamily="34" charset="-122"/>
                <a:cs typeface="+mn-cs"/>
              </a:rPr>
            </a:fld>
            <a:endParaRPr lang="zh-CN" altLang="zh-CN" strike="noStrike" noProof="1"/>
          </a:p>
        </p:txBody>
      </p:sp>
    </p:spTree>
  </p:cSld>
  <p:clrMapOvr>
    <a:masterClrMapping/>
  </p:clrMapOvr>
  <p:transition spd="slow">
    <p:push dir="u"/>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组合 43"/>
          <p:cNvGrpSpPr/>
          <p:nvPr userDrawn="1"/>
        </p:nvGrpSpPr>
        <p:grpSpPr bwMode="auto">
          <a:xfrm>
            <a:off x="0" y="115888"/>
            <a:ext cx="9139238" cy="401637"/>
            <a:chOff x="0" y="116036"/>
            <a:chExt cx="9139771" cy="402123"/>
          </a:xfrm>
        </p:grpSpPr>
        <p:sp>
          <p:nvSpPr>
            <p:cNvPr id="3"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6"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7"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8"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9"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10"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11" name="图片 61" descr="C:\Users\Administrator\Desktop\PPT\gg.pnggg"/>
            <p:cNvPicPr>
              <a:picLocks noChangeAspect="1" noChangeArrowheads="1"/>
            </p:cNvPicPr>
            <p:nvPr/>
          </p:nvPicPr>
          <p:blipFill>
            <a:blip r:embed="rId2"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sh dir="u"/>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1200151"/>
            <a:ext cx="8229600" cy="3394472"/>
          </a:xfr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A83ED69E-A579-46AC-BE34-67D3D7CEF53F}"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2D35E7-F030-4A8F-8D76-7CB0902099F3}" type="slidenum">
              <a:rPr altLang="zh-CN"/>
            </a:fld>
            <a:endParaRPr lang="zh-CN" altLang="zh-CN"/>
          </a:p>
        </p:txBody>
      </p:sp>
    </p:spTree>
  </p:cSld>
  <p:clrMapOvr>
    <a:masterClrMapping/>
  </p:clrMapOvr>
  <p:transition spd="slow">
    <p:push dir="u"/>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noProof="1"/>
              <a:t>Click to edit Master text styles</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A9E7B99-7C3F-4BC3-B7B8-7E1F8C620B24}" type="datetime1">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85E77138-3E8B-4D59-B0FE-53EF116B9E21}" type="slidenum">
              <a:rPr altLang="zh-CN"/>
            </a:fld>
            <a:endParaRPr lang="zh-CN" altLang="zh-CN"/>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noProof="1"/>
              <a:t>Click to edit Master title style</a:t>
            </a:r>
            <a:endParaRPr lang="en-US"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en-US" noProof="1"/>
              <a:t>Click to edit Master subtitle style</a:t>
            </a:r>
            <a:endParaRPr lang="en-US" noProof="1"/>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E2861F63-B7EC-46B8-8210-3491F59FAE07}" type="datetimeFigureOut">
              <a:rPr lang="en-US"/>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8CA9A5-B6C4-47C7-98AE-008E8C0D1BD6}" type="slidenum">
              <a:rPr altLang="zh-CN"/>
            </a:fld>
            <a:endParaRPr lang="zh-CN" altLang="zh-CN"/>
          </a:p>
        </p:txBody>
      </p:sp>
    </p:spTree>
  </p:cSld>
  <p:clrMapOvr>
    <a:masterClrMapping/>
  </p:clrMapOvr>
  <p:transition spd="slow">
    <p:push dir="u"/>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6B096492-733D-4AC9-9C76-7E377CEA3204}"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64713EC-2CF0-4492-A98C-A993BFE2BE8D}" type="slidenum">
              <a:rPr altLang="zh-CN"/>
            </a:fld>
            <a:endParaRPr lang="zh-CN" altLang="zh-CN"/>
          </a:p>
        </p:txBody>
      </p:sp>
    </p:spTree>
  </p:cSld>
  <p:clrMapOvr>
    <a:masterClrMapping/>
  </p:clrMapOvr>
  <p:transition spd="slow">
    <p:push dir="u"/>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01E071-8774-4F2C-A693-AD42A7F9E749}" type="datetimeFigureOut">
              <a:rPr lang="en-US"/>
            </a:fld>
            <a:endParaRPr lang="en-US">
              <a:latin typeface="Arial" panose="020B0604020202020204" pitchFamily="34" charset="0"/>
              <a:ea typeface="微软雅黑" panose="020B0503020204020204" pitchFamily="34" charset="-122"/>
            </a:endParaRPr>
          </a:p>
        </p:txBody>
      </p:sp>
      <p:sp>
        <p:nvSpPr>
          <p:cNvPr id="8" name="Footer Placeholder 7"/>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9" name="Slide Number Placeholder 8"/>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982BCE07-1614-4319-88D5-CAC942FD2AC3}" type="slidenum">
              <a:rPr altLang="zh-CN"/>
            </a:fld>
            <a:endParaRPr lang="zh-CN" altLang="zh-CN"/>
          </a:p>
        </p:txBody>
      </p:sp>
    </p:spTree>
  </p:cSld>
  <p:clrMapOvr>
    <a:masterClrMapping/>
  </p:clrMapOvr>
  <p:transition spd="slow">
    <p:push dir="u"/>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Date Placeholder 2"/>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322CFEE-3FC8-4336-8518-2D690163D515}" type="datetimeFigureOut">
              <a:rPr lang="en-US"/>
            </a:fld>
            <a:endParaRPr lang="en-US">
              <a:latin typeface="Arial" panose="020B0604020202020204" pitchFamily="34" charset="0"/>
              <a:ea typeface="微软雅黑" panose="020B0503020204020204" pitchFamily="34" charset="-122"/>
            </a:endParaRPr>
          </a:p>
        </p:txBody>
      </p:sp>
      <p:sp>
        <p:nvSpPr>
          <p:cNvPr id="4" name="Footer Placeholder 3"/>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5" name="Slide Number Placeholder 4"/>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7C8804D8-195B-4B1B-8255-D884048999ED}" type="slidenum">
              <a:rPr altLang="zh-CN"/>
            </a:fld>
            <a:endParaRPr lang="zh-CN" altLang="zh-CN"/>
          </a:p>
        </p:txBody>
      </p:sp>
    </p:spTree>
  </p:cSld>
  <p:clrMapOvr>
    <a:masterClrMapping/>
  </p:clrMapOvr>
  <p:transition spd="slow">
    <p:push dir="u"/>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7A952392-6AD1-43E0-A019-08172D5954D1}" type="datetimeFigureOut">
              <a:rPr lang="en-US"/>
            </a:fld>
            <a:endParaRPr lang="en-US">
              <a:latin typeface="Arial" panose="020B0604020202020204" pitchFamily="34" charset="0"/>
              <a:ea typeface="微软雅黑" panose="020B0503020204020204" pitchFamily="34" charset="-122"/>
            </a:endParaRPr>
          </a:p>
        </p:txBody>
      </p:sp>
      <p:sp>
        <p:nvSpPr>
          <p:cNvPr id="3" name="Footer Placeholder 2"/>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4" name="Slide Number Placeholder 3"/>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50F6A026-C5F4-447C-90E0-B855700D61B7}" type="slidenum">
              <a:rPr altLang="zh-CN"/>
            </a:fld>
            <a:endParaRPr lang="zh-CN" altLang="zh-CN"/>
          </a:p>
        </p:txBody>
      </p:sp>
    </p:spTree>
  </p:cSld>
  <p:clrMapOvr>
    <a:masterClrMapping/>
  </p:clrMapOvr>
  <p:transition spd="slow">
    <p:push dir="u"/>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noProof="1"/>
              <a:t>Click to edit Master title style</a:t>
            </a:r>
            <a:endParaRPr lang="en-US"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4D2FD22-5D15-4113-8093-14072EBD7E9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7F840EA-07D1-4971-A8D4-DD7296668BB0}" type="slidenum">
              <a:rPr altLang="zh-CN"/>
            </a:fld>
            <a:endParaRPr lang="zh-CN" altLang="zh-CN">
              <a:solidFill>
                <a:srgbClr val="4FB769"/>
              </a:solidFill>
            </a:endParaRPr>
          </a:p>
        </p:txBody>
      </p:sp>
    </p:spTree>
  </p:cSld>
  <p:clrMapOvr>
    <a:masterClrMapping/>
  </p:clrMapOvr>
  <p:transition spd="slow">
    <p:push dir="u"/>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noProof="1"/>
              <a:t>Click to edit Master title style</a:t>
            </a:r>
            <a:endParaRPr lang="en-US"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a:endParaRPr lang="en-US"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2624A4-0FE6-4989-829C-A41E1776A80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BE29A462-FBBD-4D70-A47E-9A29CA14B23B}" type="slidenum">
              <a:rPr altLang="zh-CN"/>
            </a:fld>
            <a:endParaRPr lang="zh-CN" altLang="zh-CN"/>
          </a:p>
        </p:txBody>
      </p:sp>
    </p:spTree>
  </p:cSld>
  <p:clrMapOvr>
    <a:masterClrMapping/>
  </p:clrMapOvr>
  <p:transition spd="slow">
    <p:push dir="u"/>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C8503962-DA1E-4893-B01F-77E8431E1D73}"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7FDB945-5857-4780-8926-4C2AB8C69FBA}" type="slidenum">
              <a:rPr altLang="zh-CN"/>
            </a:fld>
            <a:endParaRPr lang="zh-CN" altLang="zh-CN"/>
          </a:p>
        </p:txBody>
      </p:sp>
    </p:spTree>
  </p:cSld>
  <p:clrMapOvr>
    <a:masterClrMapping/>
  </p:clrMapOvr>
  <p:transition spd="slow">
    <p:push dir="u"/>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982C6DFA-A8BD-42AF-BE35-0EFA575E8874}"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E12D4A-37E0-4B3E-AFDE-7E098F860190}" type="slidenum">
              <a:rPr altLang="zh-CN"/>
            </a:fld>
            <a:endParaRPr lang="zh-CN" altLang="zh-CN"/>
          </a:p>
        </p:txBody>
      </p:sp>
    </p:spTree>
  </p:cSld>
  <p:clrMapOvr>
    <a:masterClrMapping/>
  </p:clrMapOvr>
  <p:transition spd="slow">
    <p:push dir="u"/>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noProof="1"/>
              <a:t>Click to edit Master title style</a:t>
            </a:r>
            <a:endParaRPr lang="en-US" noProof="1"/>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en-US" noProof="1"/>
              <a:t>Click to edit Master subtitle style</a:t>
            </a:r>
            <a:endParaRPr lang="en-US" noProof="1"/>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pPr>
              <a:defRPr/>
            </a:pPr>
            <a:fld id="{E2861F63-B7EC-46B8-8210-3491F59FAE07}" type="datetimeFigureOut">
              <a:rPr lang="en-US"/>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8CA9A5-B6C4-47C7-98AE-008E8C0D1BD6}" type="slidenum">
              <a:rPr altLang="zh-CN"/>
            </a:fld>
            <a:endParaRPr lang="zh-CN" altLang="zh-CN"/>
          </a:p>
        </p:txBody>
      </p:sp>
    </p:spTree>
  </p:cSld>
  <p:clrMapOvr>
    <a:masterClrMapping/>
  </p:clrMapOvr>
  <p:transition spd="slow">
    <p:push dir="u"/>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组合 43"/>
          <p:cNvGrpSpPr/>
          <p:nvPr userDrawn="1"/>
        </p:nvGrpSpPr>
        <p:grpSpPr bwMode="auto">
          <a:xfrm>
            <a:off x="0" y="115888"/>
            <a:ext cx="9139238" cy="401637"/>
            <a:chOff x="0" y="116036"/>
            <a:chExt cx="9139771" cy="402123"/>
          </a:xfrm>
        </p:grpSpPr>
        <p:sp>
          <p:nvSpPr>
            <p:cNvPr id="3"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6"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7"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8"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9"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10"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11" name="图片 61" descr="C:\Users\Administrator\Desktop\PPT\gg.pnggg"/>
            <p:cNvPicPr>
              <a:picLocks noChangeAspect="1" noChangeArrowheads="1"/>
            </p:cNvPicPr>
            <p:nvPr/>
          </p:nvPicPr>
          <p:blipFill>
            <a:blip r:embed="rId2"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noProof="1"/>
              <a:t>Click to edit Master title style</a:t>
            </a:r>
            <a:endParaRPr lang="en-US" noProof="1"/>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en-US" noProof="1"/>
              <a:t>Click to edit Master subtitle style</a:t>
            </a:r>
            <a:endParaRPr lang="en-US" noProof="1"/>
          </a:p>
        </p:txBody>
      </p:sp>
      <p:sp>
        <p:nvSpPr>
          <p:cNvPr id="4" name="Date Placeholder 3"/>
          <p:cNvSpPr>
            <a:spLocks noGrp="1"/>
          </p:cNvSpPr>
          <p:nvPr>
            <p:ph type="dt" sz="half" idx="10"/>
          </p:nvPr>
        </p:nvSpPr>
        <p:spPr/>
        <p:txBody>
          <a:bodyPr/>
          <a:lstStyle>
            <a:lvl1pPr>
              <a:defRPr/>
            </a:lvl1pPr>
          </a:lstStyle>
          <a:p>
            <a:pPr>
              <a:defRPr/>
            </a:pPr>
            <a:fld id="{E2861F63-B7EC-46B8-8210-3491F59FAE07}"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58CA9A5-B6C4-47C7-98AE-008E8C0D1BD6}" type="slidenum">
              <a:rPr altLang="zh-CN"/>
            </a:fld>
            <a:endParaRPr lang="zh-CN" altLang="zh-CN"/>
          </a:p>
        </p:txBody>
      </p:sp>
    </p:spTree>
  </p:cSld>
  <p:clrMapOvr>
    <a:masterClrMapping/>
  </p:clrMapOvr>
  <p:transition spd="slow">
    <p:push dir="u"/>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1200151"/>
            <a:ext cx="8229600" cy="3394472"/>
          </a:xfr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A83ED69E-A579-46AC-BE34-67D3D7CEF53F}"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2D35E7-F030-4A8F-8D76-7CB0902099F3}" type="slidenum">
              <a:rPr altLang="zh-CN"/>
            </a:fld>
            <a:endParaRPr lang="zh-CN" altLang="zh-CN"/>
          </a:p>
        </p:txBody>
      </p:sp>
    </p:spTree>
  </p:cSld>
  <p:clrMapOvr>
    <a:masterClrMapping/>
  </p:clrMapOvr>
  <p:transition spd="slow">
    <p:push dir="u"/>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noProof="1"/>
              <a:t>Click to edit Master text styles</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A9E7B99-7C3F-4BC3-B7B8-7E1F8C620B24}" type="datetime1">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85E77138-3E8B-4D59-B0FE-53EF116B9E21}" type="slidenum">
              <a:rPr altLang="zh-CN"/>
            </a:fld>
            <a:endParaRPr lang="zh-CN" altLang="zh-CN"/>
          </a:p>
        </p:txBody>
      </p:sp>
    </p:spTree>
  </p:cSld>
  <p:clrMapOvr>
    <a:masterClrMapping/>
  </p:clrMapOvr>
  <p:transition spd="slow">
    <p:push dir="u"/>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6B096492-733D-4AC9-9C76-7E377CEA3204}"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64713EC-2CF0-4492-A98C-A993BFE2BE8D}" type="slidenum">
              <a:rPr altLang="zh-CN"/>
            </a:fld>
            <a:endParaRPr lang="zh-CN" altLang="zh-CN"/>
          </a:p>
        </p:txBody>
      </p:sp>
    </p:spTree>
  </p:cSld>
  <p:clrMapOvr>
    <a:masterClrMapping/>
  </p:clrMapOvr>
  <p:transition spd="slow">
    <p:push dir="u"/>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01E071-8774-4F2C-A693-AD42A7F9E749}" type="datetimeFigureOut">
              <a:rPr lang="en-US"/>
            </a:fld>
            <a:endParaRPr lang="en-US">
              <a:latin typeface="Arial" panose="020B0604020202020204" pitchFamily="34" charset="0"/>
              <a:ea typeface="微软雅黑" panose="020B0503020204020204" pitchFamily="34" charset="-122"/>
            </a:endParaRPr>
          </a:p>
        </p:txBody>
      </p:sp>
      <p:sp>
        <p:nvSpPr>
          <p:cNvPr id="8" name="Footer Placeholder 7"/>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9" name="Slide Number Placeholder 8"/>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982BCE07-1614-4319-88D5-CAC942FD2AC3}" type="slidenum">
              <a:rPr altLang="zh-CN"/>
            </a:fld>
            <a:endParaRPr lang="zh-CN" altLang="zh-CN"/>
          </a:p>
        </p:txBody>
      </p:sp>
    </p:spTree>
  </p:cSld>
  <p:clrMapOvr>
    <a:masterClrMapping/>
  </p:clrMapOvr>
  <p:transition spd="slow">
    <p:push dir="u"/>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Date Placeholder 2"/>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322CFEE-3FC8-4336-8518-2D690163D515}" type="datetimeFigureOut">
              <a:rPr lang="en-US"/>
            </a:fld>
            <a:endParaRPr lang="en-US">
              <a:latin typeface="Arial" panose="020B0604020202020204" pitchFamily="34" charset="0"/>
              <a:ea typeface="微软雅黑" panose="020B0503020204020204" pitchFamily="34" charset="-122"/>
            </a:endParaRPr>
          </a:p>
        </p:txBody>
      </p:sp>
      <p:sp>
        <p:nvSpPr>
          <p:cNvPr id="4" name="Footer Placeholder 3"/>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5" name="Slide Number Placeholder 4"/>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7C8804D8-195B-4B1B-8255-D884048999ED}" type="slidenum">
              <a:rPr altLang="zh-CN"/>
            </a:fld>
            <a:endParaRPr lang="zh-CN" altLang="zh-CN"/>
          </a:p>
        </p:txBody>
      </p:sp>
    </p:spTree>
  </p:cSld>
  <p:clrMapOvr>
    <a:masterClrMapping/>
  </p:clrMapOvr>
  <p:transition spd="slow">
    <p:push dir="u"/>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7A952392-6AD1-43E0-A019-08172D5954D1}" type="datetimeFigureOut">
              <a:rPr lang="en-US"/>
            </a:fld>
            <a:endParaRPr lang="en-US">
              <a:latin typeface="Arial" panose="020B0604020202020204" pitchFamily="34" charset="0"/>
              <a:ea typeface="微软雅黑" panose="020B0503020204020204" pitchFamily="34" charset="-122"/>
            </a:endParaRPr>
          </a:p>
        </p:txBody>
      </p:sp>
      <p:sp>
        <p:nvSpPr>
          <p:cNvPr id="3" name="Footer Placeholder 2"/>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4" name="Slide Number Placeholder 3"/>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50F6A026-C5F4-447C-90E0-B855700D61B7}" type="slidenum">
              <a:rPr altLang="zh-CN"/>
            </a:fld>
            <a:endParaRPr lang="zh-CN" altLang="zh-CN"/>
          </a:p>
        </p:txBody>
      </p:sp>
    </p:spTree>
  </p:cSld>
  <p:clrMapOvr>
    <a:masterClrMapping/>
  </p:clrMapOvr>
  <p:transition spd="slow">
    <p:push dir="u"/>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noProof="1"/>
              <a:t>Click to edit Master title style</a:t>
            </a:r>
            <a:endParaRPr lang="en-US"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4D2FD22-5D15-4113-8093-14072EBD7E9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7F840EA-07D1-4971-A8D4-DD7296668BB0}" type="slidenum">
              <a:rPr altLang="zh-CN"/>
            </a:fld>
            <a:endParaRPr lang="zh-CN" altLang="zh-CN">
              <a:solidFill>
                <a:srgbClr val="4FB769"/>
              </a:solidFill>
            </a:endParaRPr>
          </a:p>
        </p:txBody>
      </p:sp>
    </p:spTree>
  </p:cSld>
  <p:clrMapOvr>
    <a:masterClrMapping/>
  </p:clrMapOvr>
  <p:transition spd="slow">
    <p:push dir="u"/>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noProof="1"/>
              <a:t>Click to edit Master title style</a:t>
            </a:r>
            <a:endParaRPr lang="en-US"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a:endParaRPr lang="en-US"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2624A4-0FE6-4989-829C-A41E1776A80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BE29A462-FBBD-4D70-A47E-9A29CA14B23B}" type="slidenum">
              <a:rPr altLang="zh-CN"/>
            </a:fld>
            <a:endParaRPr lang="zh-CN" altLang="zh-CN"/>
          </a:p>
        </p:txBody>
      </p:sp>
    </p:spTree>
  </p:cSld>
  <p:clrMapOvr>
    <a:masterClrMapping/>
  </p:clrMapOvr>
  <p:transition spd="slow">
    <p:push dir="u"/>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C8503962-DA1E-4893-B01F-77E8431E1D73}"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7FDB945-5857-4780-8926-4C2AB8C69FBA}" type="slidenum">
              <a:rPr altLang="zh-CN"/>
            </a:fld>
            <a:endParaRPr lang="zh-CN" altLang="zh-CN"/>
          </a:p>
        </p:txBody>
      </p:sp>
    </p:spTree>
  </p:cSld>
  <p:clrMapOvr>
    <a:masterClrMapping/>
  </p:clrMapOvr>
  <p:transition spd="slow">
    <p:push dir="u"/>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982C6DFA-A8BD-42AF-BE35-0EFA575E8874}"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E12D4A-37E0-4B3E-AFDE-7E098F860190}" type="slidenum">
              <a:rPr altLang="zh-CN"/>
            </a:fld>
            <a:endParaRPr lang="zh-CN" altLang="zh-CN"/>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Content Placeholder 2"/>
          <p:cNvSpPr>
            <a:spLocks noGrp="1"/>
          </p:cNvSpPr>
          <p:nvPr>
            <p:ph idx="1"/>
          </p:nvPr>
        </p:nvSpPr>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p:txBody>
          <a:bodyPr/>
          <a:lstStyle>
            <a:lvl1pPr>
              <a:defRPr/>
            </a:lvl1pPr>
          </a:lstStyle>
          <a:p>
            <a:pPr>
              <a:defRPr/>
            </a:pPr>
            <a:fld id="{CF0763E1-29F6-4109-8C11-CDAA4865FF17}"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9A0BA29-C865-49D8-AFBE-A4C207F8E23E}" type="slidenum">
              <a:rPr altLang="zh-CN"/>
            </a:fld>
            <a:endParaRPr lang="zh-CN" altLang="zh-CN"/>
          </a:p>
        </p:txBody>
      </p:sp>
    </p:spTree>
  </p:cSld>
  <p:clrMapOvr>
    <a:masterClrMapping/>
  </p:clrMapOvr>
  <p:transition spd="slow">
    <p:push dir="u"/>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组合 43"/>
          <p:cNvGrpSpPr/>
          <p:nvPr userDrawn="1"/>
        </p:nvGrpSpPr>
        <p:grpSpPr bwMode="auto">
          <a:xfrm>
            <a:off x="0" y="115888"/>
            <a:ext cx="9139238" cy="401637"/>
            <a:chOff x="0" y="116036"/>
            <a:chExt cx="9139771" cy="402123"/>
          </a:xfrm>
        </p:grpSpPr>
        <p:sp>
          <p:nvSpPr>
            <p:cNvPr id="3"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6"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7"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8"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9"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10"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11" name="图片 61" descr="C:\Users\Administrator\Desktop\PPT\gg.pnggg"/>
            <p:cNvPicPr>
              <a:picLocks noChangeAspect="1" noChangeArrowheads="1"/>
            </p:cNvPicPr>
            <p:nvPr/>
          </p:nvPicPr>
          <p:blipFill>
            <a:blip r:embed="rId2"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sh dir="u"/>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1200151"/>
            <a:ext cx="8229600" cy="3394472"/>
          </a:xfr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A83ED69E-A579-46AC-BE34-67D3D7CEF53F}"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2D35E7-F030-4A8F-8D76-7CB0902099F3}" type="slidenum">
              <a:rPr altLang="zh-CN"/>
            </a:fld>
            <a:endParaRPr lang="zh-CN" altLang="zh-CN"/>
          </a:p>
        </p:txBody>
      </p:sp>
    </p:spTree>
  </p:cSld>
  <p:clrMapOvr>
    <a:masterClrMapping/>
  </p:clrMapOvr>
  <p:transition spd="slow">
    <p:push dir="u"/>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noProof="1"/>
              <a:t>Click to edit Master text styles</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A9E7B99-7C3F-4BC3-B7B8-7E1F8C620B24}" type="datetime1">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85E77138-3E8B-4D59-B0FE-53EF116B9E21}" type="slidenum">
              <a:rPr altLang="zh-CN"/>
            </a:fld>
            <a:endParaRPr lang="zh-CN" altLang="zh-CN"/>
          </a:p>
        </p:txBody>
      </p:sp>
    </p:spTree>
  </p:cSld>
  <p:clrMapOvr>
    <a:masterClrMapping/>
  </p:clrMapOvr>
  <p:transition spd="slow">
    <p:push dir="u"/>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6B096492-733D-4AC9-9C76-7E377CEA3204}"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64713EC-2CF0-4492-A98C-A993BFE2BE8D}" type="slidenum">
              <a:rPr altLang="zh-CN"/>
            </a:fld>
            <a:endParaRPr lang="zh-CN" altLang="zh-CN"/>
          </a:p>
        </p:txBody>
      </p:sp>
    </p:spTree>
  </p:cSld>
  <p:clrMapOvr>
    <a:masterClrMapping/>
  </p:clrMapOvr>
  <p:transition spd="slow">
    <p:push dir="u"/>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01E071-8774-4F2C-A693-AD42A7F9E749}" type="datetimeFigureOut">
              <a:rPr lang="en-US"/>
            </a:fld>
            <a:endParaRPr lang="en-US">
              <a:latin typeface="Arial" panose="020B0604020202020204" pitchFamily="34" charset="0"/>
              <a:ea typeface="微软雅黑" panose="020B0503020204020204" pitchFamily="34" charset="-122"/>
            </a:endParaRPr>
          </a:p>
        </p:txBody>
      </p:sp>
      <p:sp>
        <p:nvSpPr>
          <p:cNvPr id="8" name="Footer Placeholder 7"/>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9" name="Slide Number Placeholder 8"/>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982BCE07-1614-4319-88D5-CAC942FD2AC3}" type="slidenum">
              <a:rPr altLang="zh-CN"/>
            </a:fld>
            <a:endParaRPr lang="zh-CN" altLang="zh-CN"/>
          </a:p>
        </p:txBody>
      </p:sp>
    </p:spTree>
  </p:cSld>
  <p:clrMapOvr>
    <a:masterClrMapping/>
  </p:clrMapOvr>
  <p:transition spd="slow">
    <p:push dir="u"/>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Date Placeholder 2"/>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322CFEE-3FC8-4336-8518-2D690163D515}" type="datetimeFigureOut">
              <a:rPr lang="en-US"/>
            </a:fld>
            <a:endParaRPr lang="en-US">
              <a:latin typeface="Arial" panose="020B0604020202020204" pitchFamily="34" charset="0"/>
              <a:ea typeface="微软雅黑" panose="020B0503020204020204" pitchFamily="34" charset="-122"/>
            </a:endParaRPr>
          </a:p>
        </p:txBody>
      </p:sp>
      <p:sp>
        <p:nvSpPr>
          <p:cNvPr id="4" name="Footer Placeholder 3"/>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5" name="Slide Number Placeholder 4"/>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7C8804D8-195B-4B1B-8255-D884048999ED}" type="slidenum">
              <a:rPr altLang="zh-CN"/>
            </a:fld>
            <a:endParaRPr lang="zh-CN" altLang="zh-CN"/>
          </a:p>
        </p:txBody>
      </p:sp>
    </p:spTree>
  </p:cSld>
  <p:clrMapOvr>
    <a:masterClrMapping/>
  </p:clrMapOvr>
  <p:transition spd="slow">
    <p:push dir="u"/>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7A952392-6AD1-43E0-A019-08172D5954D1}" type="datetimeFigureOut">
              <a:rPr lang="en-US"/>
            </a:fld>
            <a:endParaRPr lang="en-US">
              <a:latin typeface="Arial" panose="020B0604020202020204" pitchFamily="34" charset="0"/>
              <a:ea typeface="微软雅黑" panose="020B0503020204020204" pitchFamily="34" charset="-122"/>
            </a:endParaRPr>
          </a:p>
        </p:txBody>
      </p:sp>
      <p:sp>
        <p:nvSpPr>
          <p:cNvPr id="3" name="Footer Placeholder 2"/>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4" name="Slide Number Placeholder 3"/>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50F6A026-C5F4-447C-90E0-B855700D61B7}" type="slidenum">
              <a:rPr altLang="zh-CN"/>
            </a:fld>
            <a:endParaRPr lang="zh-CN" altLang="zh-CN"/>
          </a:p>
        </p:txBody>
      </p:sp>
    </p:spTree>
  </p:cSld>
  <p:clrMapOvr>
    <a:masterClrMapping/>
  </p:clrMapOvr>
  <p:transition spd="slow">
    <p:push dir="u"/>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noProof="1"/>
              <a:t>Click to edit Master title style</a:t>
            </a:r>
            <a:endParaRPr lang="en-US"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4D2FD22-5D15-4113-8093-14072EBD7E9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7F840EA-07D1-4971-A8D4-DD7296668BB0}" type="slidenum">
              <a:rPr altLang="zh-CN"/>
            </a:fld>
            <a:endParaRPr lang="zh-CN" altLang="zh-CN">
              <a:solidFill>
                <a:srgbClr val="4FB769"/>
              </a:solidFill>
            </a:endParaRPr>
          </a:p>
        </p:txBody>
      </p:sp>
    </p:spTree>
  </p:cSld>
  <p:clrMapOvr>
    <a:masterClrMapping/>
  </p:clrMapOvr>
  <p:transition spd="slow">
    <p:push dir="u"/>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noProof="1"/>
              <a:t>Click to edit Master title style</a:t>
            </a:r>
            <a:endParaRPr lang="en-US"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a:endParaRPr lang="en-US"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2624A4-0FE6-4989-829C-A41E1776A80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BE29A462-FBBD-4D70-A47E-9A29CA14B23B}" type="slidenum">
              <a:rPr altLang="zh-CN"/>
            </a:fld>
            <a:endParaRPr lang="zh-CN" altLang="zh-CN"/>
          </a:p>
        </p:txBody>
      </p:sp>
    </p:spTree>
  </p:cSld>
  <p:clrMapOvr>
    <a:masterClrMapping/>
  </p:clrMapOvr>
  <p:transition spd="slow">
    <p:push dir="u"/>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C8503962-DA1E-4893-B01F-77E8431E1D73}"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7FDB945-5857-4780-8926-4C2AB8C69FBA}" type="slidenum">
              <a:rPr altLang="zh-CN"/>
            </a:fld>
            <a:endParaRPr lang="zh-CN" altLang="zh-CN"/>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noProof="1"/>
              <a:t>Click to edit Master text styles</a:t>
            </a:r>
            <a:endParaRPr lang="en-US" noProof="1"/>
          </a:p>
        </p:txBody>
      </p:sp>
      <p:sp>
        <p:nvSpPr>
          <p:cNvPr id="4" name="Date Placeholder 3"/>
          <p:cNvSpPr>
            <a:spLocks noGrp="1"/>
          </p:cNvSpPr>
          <p:nvPr>
            <p:ph type="dt" sz="half" idx="10"/>
          </p:nvPr>
        </p:nvSpPr>
        <p:spPr/>
        <p:txBody>
          <a:bodyPr/>
          <a:lstStyle>
            <a:lvl1pPr>
              <a:defRPr/>
            </a:lvl1pPr>
          </a:lstStyle>
          <a:p>
            <a:pPr>
              <a:defRPr/>
            </a:pPr>
            <a:fld id="{DA1651BF-0AB0-4514-8CF6-B0F1C7846D59}"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09A996E-38A2-45B0-AE2E-2A829FF8E061}" type="slidenum">
              <a:rPr altLang="zh-CN"/>
            </a:fld>
            <a:endParaRPr lang="zh-CN" altLang="zh-CN"/>
          </a:p>
        </p:txBody>
      </p:sp>
    </p:spTree>
  </p:cSld>
  <p:clrMapOvr>
    <a:masterClrMapping/>
  </p:clrMapOvr>
  <p:transition spd="slow">
    <p:push dir="u"/>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982C6DFA-A8BD-42AF-BE35-0EFA575E8874}"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E12D4A-37E0-4B3E-AFDE-7E098F860190}" type="slidenum">
              <a:rPr altLang="zh-CN"/>
            </a:fld>
            <a:endParaRPr lang="zh-CN" altLang="zh-CN"/>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Date Placeholder 3"/>
          <p:cNvSpPr>
            <a:spLocks noGrp="1"/>
          </p:cNvSpPr>
          <p:nvPr>
            <p:ph type="dt" sz="half" idx="10"/>
          </p:nvPr>
        </p:nvSpPr>
        <p:spPr/>
        <p:txBody>
          <a:bodyPr/>
          <a:lstStyle>
            <a:lvl1pPr>
              <a:defRPr/>
            </a:lvl1pPr>
          </a:lstStyle>
          <a:p>
            <a:pPr>
              <a:defRPr/>
            </a:pPr>
            <a:fld id="{BABBF1A6-AD56-401F-A846-B9A4BFAB96EB}"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3A0E3CBD-77BA-445A-B90B-A596224F4CED}" type="slidenum">
              <a:rPr altLang="zh-CN"/>
            </a:fld>
            <a:endParaRPr lang="zh-CN" altLang="zh-CN"/>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3"/>
          <p:cNvSpPr>
            <a:spLocks noGrp="1"/>
          </p:cNvSpPr>
          <p:nvPr>
            <p:ph type="dt" sz="half" idx="10"/>
          </p:nvPr>
        </p:nvSpPr>
        <p:spPr/>
        <p:txBody>
          <a:bodyPr/>
          <a:lstStyle>
            <a:lvl1pPr>
              <a:defRPr/>
            </a:lvl1pPr>
          </a:lstStyle>
          <a:p>
            <a:pPr>
              <a:defRPr/>
            </a:pPr>
            <a:fld id="{78CA01E1-FD47-4D4E-AAD5-4A1F55953313}" type="datetimeFigureOut">
              <a:rPr lang="en-US"/>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4708B452-6793-4304-80FD-AE8C14AEFFA0}" type="slidenum">
              <a:rPr altLang="zh-CN"/>
            </a:fld>
            <a:endParaRPr lang="zh-CN" altLang="zh-CN"/>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Date Placeholder 3"/>
          <p:cNvSpPr>
            <a:spLocks noGrp="1"/>
          </p:cNvSpPr>
          <p:nvPr>
            <p:ph type="dt" sz="half" idx="10"/>
          </p:nvPr>
        </p:nvSpPr>
        <p:spPr/>
        <p:txBody>
          <a:bodyPr/>
          <a:lstStyle>
            <a:lvl1pPr>
              <a:defRPr/>
            </a:lvl1pPr>
          </a:lstStyle>
          <a:p>
            <a:pPr>
              <a:defRPr/>
            </a:pPr>
            <a:fld id="{30FE8698-4D50-4718-BD9C-679F5A3D85BF}" type="datetimeFigureOut">
              <a:rPr lang="en-US"/>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7DCDA167-D83C-49C3-AB6B-B2F074E3639A}" type="slidenum">
              <a:rPr altLang="zh-CN"/>
            </a:fld>
            <a:endParaRPr lang="zh-CN" altLang="zh-CN"/>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组合 43"/>
          <p:cNvGrpSpPr/>
          <p:nvPr userDrawn="1"/>
        </p:nvGrpSpPr>
        <p:grpSpPr bwMode="auto">
          <a:xfrm>
            <a:off x="0" y="115888"/>
            <a:ext cx="9139238" cy="401637"/>
            <a:chOff x="0" y="116036"/>
            <a:chExt cx="9139771" cy="402123"/>
          </a:xfrm>
        </p:grpSpPr>
        <p:sp>
          <p:nvSpPr>
            <p:cNvPr id="3"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6"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7"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8"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9"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10"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11" name="图片 61" descr="C:\Users\Administrator\Desktop\PPT\gg.pnggg"/>
            <p:cNvPicPr>
              <a:picLocks noChangeAspect="1" noChangeArrowheads="1"/>
            </p:cNvPicPr>
            <p:nvPr/>
          </p:nvPicPr>
          <p:blipFill>
            <a:blip r:embed="rId2"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8BA03C7-654A-4713-AD76-B8ECB03A25A8}" type="datetimeFigureOut">
              <a:rPr lang="en-US"/>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78364DCD-DA7A-4C26-8FCD-7157B8B237A2}" type="slidenum">
              <a:rPr altLang="zh-CN"/>
            </a:fld>
            <a:endParaRPr lang="zh-CN" altLang="zh-CN"/>
          </a:p>
        </p:txBody>
      </p:sp>
    </p:spTree>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noProof="1"/>
              <a:t>Click to edit Master title style</a:t>
            </a:r>
            <a:endParaRPr lang="en-US"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3"/>
          <p:cNvSpPr>
            <a:spLocks noGrp="1"/>
          </p:cNvSpPr>
          <p:nvPr>
            <p:ph type="dt" sz="half" idx="10"/>
          </p:nvPr>
        </p:nvSpPr>
        <p:spPr/>
        <p:txBody>
          <a:bodyPr/>
          <a:lstStyle>
            <a:lvl1pPr>
              <a:defRPr/>
            </a:lvl1pPr>
          </a:lstStyle>
          <a:p>
            <a:pPr>
              <a:defRPr/>
            </a:pPr>
            <a:fld id="{E4B4E531-5850-4945-980F-D0C21DFD4AD9}"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4807A5B-C125-4510-B23B-83B0A90506F0}" type="slidenum">
              <a:rPr altLang="zh-CN"/>
            </a:fld>
            <a:endParaRPr lang="zh-CN" altLang="zh-CN"/>
          </a:p>
        </p:txBody>
      </p:sp>
    </p:spTree>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noProof="1"/>
              <a:t>Click to edit Master title style</a:t>
            </a:r>
            <a:endParaRPr lang="en-US"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a:endParaRPr lang="en-US"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3"/>
          <p:cNvSpPr>
            <a:spLocks noGrp="1"/>
          </p:cNvSpPr>
          <p:nvPr>
            <p:ph type="dt" sz="half" idx="10"/>
          </p:nvPr>
        </p:nvSpPr>
        <p:spPr/>
        <p:txBody>
          <a:bodyPr/>
          <a:lstStyle>
            <a:lvl1pPr>
              <a:defRPr/>
            </a:lvl1pPr>
          </a:lstStyle>
          <a:p>
            <a:pPr>
              <a:defRPr/>
            </a:pPr>
            <a:fld id="{844D7EF3-303D-4E10-B47B-22F4A134B9E9}" type="datetimeFigureOut">
              <a:rPr lang="en-US"/>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A708D40-D943-44FE-9280-90F4A46A6EB1}" type="slidenum">
              <a:rPr altLang="zh-CN"/>
            </a:fld>
            <a:endParaRPr lang="zh-CN" altLang="zh-CN"/>
          </a:p>
        </p:txBody>
      </p:sp>
    </p:spTree>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Vertical Text Placeholder 2"/>
          <p:cNvSpPr>
            <a:spLocks noGrp="1"/>
          </p:cNvSpPr>
          <p:nvPr>
            <p:ph type="body" orient="vert" idx="1"/>
          </p:nvPr>
        </p:nvSpPr>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p:txBody>
          <a:bodyPr/>
          <a:lstStyle>
            <a:lvl1pPr>
              <a:defRPr/>
            </a:lvl1pPr>
          </a:lstStyle>
          <a:p>
            <a:pPr>
              <a:defRPr/>
            </a:pPr>
            <a:fld id="{C0449C7E-EFAE-492D-9BC7-CF3854242509}"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83F618E-7462-409C-824D-A096EF7DD746}" type="slidenum">
              <a:rPr altLang="zh-CN"/>
            </a:fld>
            <a:endParaRPr lang="zh-CN" altLang="zh-CN"/>
          </a:p>
        </p:txBody>
      </p:sp>
    </p:spTree>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p:txBody>
          <a:bodyPr/>
          <a:lstStyle>
            <a:lvl1pPr>
              <a:defRPr/>
            </a:lvl1pPr>
          </a:lstStyle>
          <a:p>
            <a:pPr>
              <a:defRPr/>
            </a:pPr>
            <a:fld id="{3B80A0CF-17FD-4626-8213-DD96FCA6C67A}" type="datetimeFigureOut">
              <a:rPr lang="en-US"/>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2B8B1C2-F196-4789-BDE8-A2475301F7C5}" type="slidenum">
              <a:rPr altLang="zh-CN"/>
            </a:fld>
            <a:endParaRPr lang="zh-CN" altLang="zh-CN"/>
          </a:p>
        </p:txBody>
      </p:sp>
    </p:spTree>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0">
          <a:blip r:embed="rId2" cstate="print"/>
          <a:stretch>
            <a:fillRect/>
          </a:stretch>
        </a:blipFill>
        <a:effectLst/>
      </p:bgPr>
    </p:bg>
    <p:spTree>
      <p:nvGrpSpPr>
        <p:cNvPr id="1" name=""/>
        <p:cNvGrpSpPr/>
        <p:nvPr/>
      </p:nvGrpSpPr>
      <p:grpSpPr>
        <a:xfrm>
          <a:off x="0" y="0"/>
          <a:ext cx="0" cy="0"/>
          <a:chOff x="0" y="0"/>
          <a:chExt cx="0" cy="0"/>
        </a:xfrm>
      </p:grpSpPr>
      <p:grpSp>
        <p:nvGrpSpPr>
          <p:cNvPr id="8204" name="组合 43"/>
          <p:cNvGrpSpPr/>
          <p:nvPr userDrawn="1"/>
        </p:nvGrpSpPr>
        <p:grpSpPr>
          <a:xfrm>
            <a:off x="0" y="115888"/>
            <a:ext cx="9139238" cy="401637"/>
            <a:chOff x="0" y="116036"/>
            <a:chExt cx="9139771" cy="402123"/>
          </a:xfrm>
        </p:grpSpPr>
        <p:sp>
          <p:nvSpPr>
            <p:cNvPr id="45"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8213" name="图片 61" descr="C:\Users\Administrator\Desktop\PPT\gg.pnggg"/>
            <p:cNvPicPr>
              <a:picLocks noChangeAspect="1"/>
            </p:cNvPicPr>
            <p:nvPr/>
          </p:nvPicPr>
          <p:blipFill>
            <a:blip r:embed="rId3" cstate="print"/>
            <a:srcRect r="46373"/>
            <a:stretch>
              <a:fillRect/>
            </a:stretch>
          </p:blipFill>
          <p:spPr>
            <a:xfrm>
              <a:off x="7879011" y="116036"/>
              <a:ext cx="955041" cy="402123"/>
            </a:xfrm>
            <a:prstGeom prst="rect">
              <a:avLst/>
            </a:prstGeom>
            <a:noFill/>
            <a:ln w="9525">
              <a:noFill/>
            </a:ln>
          </p:spPr>
        </p:pic>
      </p:grpSp>
    </p:spTree>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457200" y="1200151"/>
            <a:ext cx="8229600" cy="339447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p>
            <a:pPr fontAlgn="auto"/>
            <a:fld id="{4A9E7B99-7C3F-4BC3-B7B8-7E1F8C620B24}" type="datetime1">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a:lstStyle/>
          <a:p>
            <a:pPr fontAlgn="auto"/>
            <a:fld id="{91AF2B4D-6B12-4EDF-87BB-2B55CECB6611}"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6" name="Footer Placeholder 5"/>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Date Placeholder 6"/>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8" name="Footer Placeholder 7"/>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9" name="Slide Number Placeholder 8"/>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1200151"/>
            <a:ext cx="8229600" cy="3394472"/>
          </a:xfr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A83ED69E-A579-46AC-BE34-67D3D7CEF53F}"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2D35E7-F030-4A8F-8D76-7CB0902099F3}" type="slidenum">
              <a:rPr altLang="zh-CN"/>
            </a:fld>
            <a:endParaRPr lang="zh-CN" altLang="zh-CN"/>
          </a:p>
        </p:txBody>
      </p:sp>
    </p:spTree>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auto"/>
            <a:r>
              <a:rPr lang="en-US" strike="noStrike" noProof="1"/>
              <a:t>Click to edit Master title style</a:t>
            </a:r>
            <a:endParaRPr lang="en-US" strike="noStrike" noProof="1"/>
          </a:p>
        </p:txBody>
      </p:sp>
      <p:sp>
        <p:nvSpPr>
          <p:cNvPr id="3" name="Date Placeholder 2"/>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4" name="Footer Placeholder 3"/>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3" name="Footer Placeholder 2"/>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4" name="Slide Number Placeholder 3"/>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6" name="Footer Placeholder 5"/>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a:lstStyle/>
          <a:p>
            <a:pPr fontAlgn="auto"/>
            <a:fld id="{2C6B1FF6-39B9-40F5-8B67-33C6354A3D4F}" type="slidenum">
              <a:rPr kumimoji="0" lang="en-US" strike="noStrike" noProof="1" smtClean="0">
                <a:latin typeface="+mn-lt"/>
                <a:ea typeface="+mn-ea"/>
                <a:cs typeface="+mn-cs"/>
              </a:rPr>
            </a:fld>
            <a:endParaRPr kumimoji="0" lang="en-US" strike="noStrike" noProof="1">
              <a:solidFill>
                <a:schemeClr val="accent3">
                  <a:shade val="75000"/>
                </a:schemeClr>
              </a:solidFill>
            </a:endParaRPr>
          </a:p>
        </p:txBody>
      </p:sp>
    </p:spTree>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fontAlgn="auto"/>
            <a:endParaRPr lang="en-US" strike="noStrike"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6" name="Footer Placeholder 5"/>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组合 43"/>
          <p:cNvGrpSpPr/>
          <p:nvPr userDrawn="1"/>
        </p:nvGrpSpPr>
        <p:grpSpPr bwMode="auto">
          <a:xfrm>
            <a:off x="0" y="115888"/>
            <a:ext cx="9139238" cy="401637"/>
            <a:chOff x="0" y="116036"/>
            <a:chExt cx="9139771" cy="402123"/>
          </a:xfrm>
        </p:grpSpPr>
        <p:sp>
          <p:nvSpPr>
            <p:cNvPr id="3"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6"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7"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8"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9"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10"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11" name="图片 61" descr="C:\Users\Administrator\Desktop\PPT\gg.pnggg"/>
            <p:cNvPicPr>
              <a:picLocks noChangeAspect="1" noChangeArrowheads="1"/>
            </p:cNvPicPr>
            <p:nvPr/>
          </p:nvPicPr>
          <p:blipFill>
            <a:blip r:embed="rId2"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1200151"/>
            <a:ext cx="8229600" cy="3394472"/>
          </a:xfr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A83ED69E-A579-46AC-BE34-67D3D7CEF53F}"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2D35E7-F030-4A8F-8D76-7CB0902099F3}" type="slidenum">
              <a:rPr altLang="zh-CN"/>
            </a:fld>
            <a:endParaRPr lang="zh-CN" altLang="zh-CN"/>
          </a:p>
        </p:txBody>
      </p:sp>
    </p:spTree>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noProof="1"/>
              <a:t>Click to edit Master text styles</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A9E7B99-7C3F-4BC3-B7B8-7E1F8C620B24}" type="datetime1">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85E77138-3E8B-4D59-B0FE-53EF116B9E21}" type="slidenum">
              <a:rPr altLang="zh-CN"/>
            </a:fld>
            <a:endParaRPr lang="zh-CN" altLang="zh-CN"/>
          </a:p>
        </p:txBody>
      </p:sp>
    </p:spTree>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6B096492-733D-4AC9-9C76-7E377CEA3204}"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64713EC-2CF0-4492-A98C-A993BFE2BE8D}" type="slidenum">
              <a:rPr altLang="zh-CN"/>
            </a:fld>
            <a:endParaRPr lang="zh-CN" altLang="zh-CN"/>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noProof="1"/>
              <a:t>Click to edit Master text styles</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A9E7B99-7C3F-4BC3-B7B8-7E1F8C620B24}" type="datetime1">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85E77138-3E8B-4D59-B0FE-53EF116B9E21}" type="slidenum">
              <a:rPr altLang="zh-CN"/>
            </a:fld>
            <a:endParaRPr lang="zh-CN" altLang="zh-CN"/>
          </a:p>
        </p:txBody>
      </p:sp>
    </p:spTree>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01E071-8774-4F2C-A693-AD42A7F9E749}" type="datetimeFigureOut">
              <a:rPr lang="en-US"/>
            </a:fld>
            <a:endParaRPr lang="en-US">
              <a:latin typeface="Arial" panose="020B0604020202020204" pitchFamily="34" charset="0"/>
              <a:ea typeface="微软雅黑" panose="020B0503020204020204" pitchFamily="34" charset="-122"/>
            </a:endParaRPr>
          </a:p>
        </p:txBody>
      </p:sp>
      <p:sp>
        <p:nvSpPr>
          <p:cNvPr id="8" name="Footer Placeholder 7"/>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9" name="Slide Number Placeholder 8"/>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982BCE07-1614-4319-88D5-CAC942FD2AC3}" type="slidenum">
              <a:rPr altLang="zh-CN"/>
            </a:fld>
            <a:endParaRPr lang="zh-CN" altLang="zh-CN"/>
          </a:p>
        </p:txBody>
      </p:sp>
    </p:spTree>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Date Placeholder 2"/>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322CFEE-3FC8-4336-8518-2D690163D515}" type="datetimeFigureOut">
              <a:rPr lang="en-US"/>
            </a:fld>
            <a:endParaRPr lang="en-US">
              <a:latin typeface="Arial" panose="020B0604020202020204" pitchFamily="34" charset="0"/>
              <a:ea typeface="微软雅黑" panose="020B0503020204020204" pitchFamily="34" charset="-122"/>
            </a:endParaRPr>
          </a:p>
        </p:txBody>
      </p:sp>
      <p:sp>
        <p:nvSpPr>
          <p:cNvPr id="4" name="Footer Placeholder 3"/>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5" name="Slide Number Placeholder 4"/>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7C8804D8-195B-4B1B-8255-D884048999ED}" type="slidenum">
              <a:rPr altLang="zh-CN"/>
            </a:fld>
            <a:endParaRPr lang="zh-CN" altLang="zh-CN"/>
          </a:p>
        </p:txBody>
      </p:sp>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7A952392-6AD1-43E0-A019-08172D5954D1}" type="datetimeFigureOut">
              <a:rPr lang="en-US"/>
            </a:fld>
            <a:endParaRPr lang="en-US">
              <a:latin typeface="Arial" panose="020B0604020202020204" pitchFamily="34" charset="0"/>
              <a:ea typeface="微软雅黑" panose="020B0503020204020204" pitchFamily="34" charset="-122"/>
            </a:endParaRPr>
          </a:p>
        </p:txBody>
      </p:sp>
      <p:sp>
        <p:nvSpPr>
          <p:cNvPr id="3" name="Footer Placeholder 2"/>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4" name="Slide Number Placeholder 3"/>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50F6A026-C5F4-447C-90E0-B855700D61B7}" type="slidenum">
              <a:rPr altLang="zh-CN"/>
            </a:fld>
            <a:endParaRPr lang="zh-CN" altLang="zh-CN"/>
          </a:p>
        </p:txBody>
      </p:sp>
    </p:spTree>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noProof="1"/>
              <a:t>Click to edit Master title style</a:t>
            </a:r>
            <a:endParaRPr lang="en-US"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4D2FD22-5D15-4113-8093-14072EBD7E9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7F840EA-07D1-4971-A8D4-DD7296668BB0}" type="slidenum">
              <a:rPr altLang="zh-CN"/>
            </a:fld>
            <a:endParaRPr lang="zh-CN" altLang="zh-CN">
              <a:solidFill>
                <a:srgbClr val="4FB769"/>
              </a:solidFill>
            </a:endParaRPr>
          </a:p>
        </p:txBody>
      </p:sp>
    </p:spTree>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noProof="1"/>
              <a:t>Click to edit Master title style</a:t>
            </a:r>
            <a:endParaRPr lang="en-US"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a:endParaRPr lang="en-US"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2624A4-0FE6-4989-829C-A41E1776A80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BE29A462-FBBD-4D70-A47E-9A29CA14B23B}" type="slidenum">
              <a:rPr altLang="zh-CN"/>
            </a:fld>
            <a:endParaRPr lang="zh-CN" altLang="zh-CN"/>
          </a:p>
        </p:txBody>
      </p:sp>
    </p:spTree>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C8503962-DA1E-4893-B01F-77E8431E1D73}"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7FDB945-5857-4780-8926-4C2AB8C69FBA}" type="slidenum">
              <a:rPr altLang="zh-CN"/>
            </a:fld>
            <a:endParaRPr lang="zh-CN" altLang="zh-CN"/>
          </a:p>
        </p:txBody>
      </p:sp>
    </p:spTree>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982C6DFA-A8BD-42AF-BE35-0EFA575E8874}"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E12D4A-37E0-4B3E-AFDE-7E098F860190}" type="slidenum">
              <a:rPr altLang="zh-CN"/>
            </a:fld>
            <a:endParaRPr lang="zh-CN" altLang="zh-CN"/>
          </a:p>
        </p:txBody>
      </p:sp>
    </p:spTree>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组合 43"/>
          <p:cNvGrpSpPr/>
          <p:nvPr userDrawn="1"/>
        </p:nvGrpSpPr>
        <p:grpSpPr bwMode="auto">
          <a:xfrm>
            <a:off x="0" y="115888"/>
            <a:ext cx="9139238" cy="401637"/>
            <a:chOff x="0" y="116036"/>
            <a:chExt cx="9139771" cy="402123"/>
          </a:xfrm>
        </p:grpSpPr>
        <p:sp>
          <p:nvSpPr>
            <p:cNvPr id="3"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6"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7"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8"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9"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10"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11" name="图片 61" descr="C:\Users\Administrator\Desktop\PPT\gg.pnggg"/>
            <p:cNvPicPr>
              <a:picLocks noChangeAspect="1" noChangeArrowheads="1"/>
            </p:cNvPicPr>
            <p:nvPr/>
          </p:nvPicPr>
          <p:blipFill>
            <a:blip r:embed="rId2"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1200151"/>
            <a:ext cx="8229600" cy="3394472"/>
          </a:xfr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A83ED69E-A579-46AC-BE34-67D3D7CEF53F}"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2D35E7-F030-4A8F-8D76-7CB0902099F3}" type="slidenum">
              <a:rPr altLang="zh-CN"/>
            </a:fld>
            <a:endParaRPr lang="zh-CN" altLang="zh-CN"/>
          </a:p>
        </p:txBody>
      </p:sp>
    </p:spTree>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noProof="1"/>
              <a:t>Click to edit Master text styles</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A9E7B99-7C3F-4BC3-B7B8-7E1F8C620B24}" type="datetime1">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85E77138-3E8B-4D59-B0FE-53EF116B9E21}" type="slidenum">
              <a:rPr altLang="zh-CN"/>
            </a:fld>
            <a:endParaRPr lang="zh-CN" altLang="zh-CN"/>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6B096492-733D-4AC9-9C76-7E377CEA3204}"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64713EC-2CF0-4492-A98C-A993BFE2BE8D}" type="slidenum">
              <a:rPr altLang="zh-CN"/>
            </a:fld>
            <a:endParaRPr lang="zh-CN" altLang="zh-CN"/>
          </a:p>
        </p:txBody>
      </p:sp>
    </p:spTree>
  </p:cSld>
  <p:clrMapOvr>
    <a:masterClrMapping/>
  </p:clrMapOvr>
  <p:transition spd="slow">
    <p:push dir="u"/>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6B096492-733D-4AC9-9C76-7E377CEA3204}"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64713EC-2CF0-4492-A98C-A993BFE2BE8D}" type="slidenum">
              <a:rPr altLang="zh-CN"/>
            </a:fld>
            <a:endParaRPr lang="zh-CN" altLang="zh-CN"/>
          </a:p>
        </p:txBody>
      </p:sp>
    </p:spTree>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01E071-8774-4F2C-A693-AD42A7F9E749}" type="datetimeFigureOut">
              <a:rPr lang="en-US"/>
            </a:fld>
            <a:endParaRPr lang="en-US">
              <a:latin typeface="Arial" panose="020B0604020202020204" pitchFamily="34" charset="0"/>
              <a:ea typeface="微软雅黑" panose="020B0503020204020204" pitchFamily="34" charset="-122"/>
            </a:endParaRPr>
          </a:p>
        </p:txBody>
      </p:sp>
      <p:sp>
        <p:nvSpPr>
          <p:cNvPr id="8" name="Footer Placeholder 7"/>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9" name="Slide Number Placeholder 8"/>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982BCE07-1614-4319-88D5-CAC942FD2AC3}" type="slidenum">
              <a:rPr altLang="zh-CN"/>
            </a:fld>
            <a:endParaRPr lang="zh-CN" altLang="zh-CN"/>
          </a:p>
        </p:txBody>
      </p:sp>
    </p:spTree>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Date Placeholder 2"/>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322CFEE-3FC8-4336-8518-2D690163D515}" type="datetimeFigureOut">
              <a:rPr lang="en-US"/>
            </a:fld>
            <a:endParaRPr lang="en-US">
              <a:latin typeface="Arial" panose="020B0604020202020204" pitchFamily="34" charset="0"/>
              <a:ea typeface="微软雅黑" panose="020B0503020204020204" pitchFamily="34" charset="-122"/>
            </a:endParaRPr>
          </a:p>
        </p:txBody>
      </p:sp>
      <p:sp>
        <p:nvSpPr>
          <p:cNvPr id="4" name="Footer Placeholder 3"/>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5" name="Slide Number Placeholder 4"/>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7C8804D8-195B-4B1B-8255-D884048999ED}" type="slidenum">
              <a:rPr altLang="zh-CN"/>
            </a:fld>
            <a:endParaRPr lang="zh-CN" altLang="zh-CN"/>
          </a:p>
        </p:txBody>
      </p:sp>
    </p:spTree>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7A952392-6AD1-43E0-A019-08172D5954D1}" type="datetimeFigureOut">
              <a:rPr lang="en-US"/>
            </a:fld>
            <a:endParaRPr lang="en-US">
              <a:latin typeface="Arial" panose="020B0604020202020204" pitchFamily="34" charset="0"/>
              <a:ea typeface="微软雅黑" panose="020B0503020204020204" pitchFamily="34" charset="-122"/>
            </a:endParaRPr>
          </a:p>
        </p:txBody>
      </p:sp>
      <p:sp>
        <p:nvSpPr>
          <p:cNvPr id="3" name="Footer Placeholder 2"/>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4" name="Slide Number Placeholder 3"/>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50F6A026-C5F4-447C-90E0-B855700D61B7}" type="slidenum">
              <a:rPr altLang="zh-CN"/>
            </a:fld>
            <a:endParaRPr lang="zh-CN" altLang="zh-CN"/>
          </a:p>
        </p:txBody>
      </p:sp>
    </p:spTree>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noProof="1"/>
              <a:t>Click to edit Master title style</a:t>
            </a:r>
            <a:endParaRPr lang="en-US"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4D2FD22-5D15-4113-8093-14072EBD7E9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7F840EA-07D1-4971-A8D4-DD7296668BB0}" type="slidenum">
              <a:rPr altLang="zh-CN"/>
            </a:fld>
            <a:endParaRPr lang="zh-CN" altLang="zh-CN">
              <a:solidFill>
                <a:srgbClr val="4FB769"/>
              </a:solidFill>
            </a:endParaRPr>
          </a:p>
        </p:txBody>
      </p:sp>
    </p:spTree>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noProof="1"/>
              <a:t>Click to edit Master title style</a:t>
            </a:r>
            <a:endParaRPr lang="en-US"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a:endParaRPr lang="en-US"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2624A4-0FE6-4989-829C-A41E1776A80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BE29A462-FBBD-4D70-A47E-9A29CA14B23B}" type="slidenum">
              <a:rPr altLang="zh-CN"/>
            </a:fld>
            <a:endParaRPr lang="zh-CN" altLang="zh-CN"/>
          </a:p>
        </p:txBody>
      </p:sp>
    </p:spTree>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C8503962-DA1E-4893-B01F-77E8431E1D73}"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7FDB945-5857-4780-8926-4C2AB8C69FBA}" type="slidenum">
              <a:rPr altLang="zh-CN"/>
            </a:fld>
            <a:endParaRPr lang="zh-CN" altLang="zh-CN"/>
          </a:p>
        </p:txBody>
      </p:sp>
    </p:spTree>
  </p:cSld>
  <p:clrMapOvr>
    <a:masterClrMapping/>
  </p:clrMapOvr>
  <p:transition spd="slow">
    <p:push dir="u"/>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noProof="1"/>
              <a:t>Click to edit Master title style</a:t>
            </a:r>
            <a:endParaRPr lang="en-US"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982C6DFA-A8BD-42AF-BE35-0EFA575E8874}"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E12D4A-37E0-4B3E-AFDE-7E098F860190}" type="slidenum">
              <a:rPr altLang="zh-CN"/>
            </a:fld>
            <a:endParaRPr lang="zh-CN" altLang="zh-CN"/>
          </a:p>
        </p:txBody>
      </p:sp>
    </p:spTree>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4" name="组合 43"/>
          <p:cNvGrpSpPr/>
          <p:nvPr userDrawn="1"/>
        </p:nvGrpSpPr>
        <p:grpSpPr>
          <a:xfrm>
            <a:off x="0" y="116036"/>
            <a:ext cx="9139771" cy="402123"/>
            <a:chOff x="0" y="116036"/>
            <a:chExt cx="9139771" cy="402123"/>
          </a:xfrm>
        </p:grpSpPr>
        <p:sp>
          <p:nvSpPr>
            <p:cNvPr id="45"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62" name="图片 61" descr="C:\Users\Administrator\Desktop\PPT\gg.pnggg"/>
            <p:cNvPicPr>
              <a:picLocks noChangeAspect="1"/>
            </p:cNvPicPr>
            <p:nvPr/>
          </p:nvPicPr>
          <p:blipFill rotWithShape="1">
            <a:blip r:embed="rId2" cstate="print"/>
            <a:srcRect r="46373"/>
            <a:stretch>
              <a:fillRect/>
            </a:stretch>
          </p:blipFill>
          <p:spPr>
            <a:xfrm>
              <a:off x="7879011" y="116036"/>
              <a:ext cx="955041" cy="402123"/>
            </a:xfrm>
            <a:prstGeom prst="rect">
              <a:avLst/>
            </a:prstGeom>
            <a:noFill/>
          </p:spPr>
        </p:pic>
      </p:grpSp>
    </p:spTree>
  </p:cSld>
  <p:clrMapOvr>
    <a:masterClrMapping/>
  </p:clrMapOvr>
  <p:transition spd="slow">
    <p:push dir="u"/>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US"/>
          </a:p>
        </p:txBody>
      </p:sp>
      <p:sp>
        <p:nvSpPr>
          <p:cNvPr id="3" name="Content Placeholder 2"/>
          <p:cNvSpPr>
            <a:spLocks noGrp="1"/>
          </p:cNvSpPr>
          <p:nvPr>
            <p:ph idx="1"/>
          </p:nvPr>
        </p:nvSpPr>
        <p:spPr>
          <a:xfrm>
            <a:off x="457200" y="1200151"/>
            <a:ext cx="8229600" cy="33944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5" name="Footer Placeholder 4"/>
          <p:cNvSpPr>
            <a:spLocks noGrp="1"/>
          </p:cNvSpPr>
          <p:nvPr>
            <p:ph type="ftr" sz="quarter" idx="11"/>
          </p:nvPr>
        </p:nvSpPr>
        <p:spPr>
          <a:xfrm>
            <a:off x="3124200" y="4767263"/>
            <a:ext cx="2895600" cy="273844"/>
          </a:xfr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01E071-8774-4F2C-A693-AD42A7F9E749}" type="datetimeFigureOut">
              <a:rPr lang="en-US"/>
            </a:fld>
            <a:endParaRPr lang="en-US">
              <a:latin typeface="Arial" panose="020B0604020202020204" pitchFamily="34" charset="0"/>
              <a:ea typeface="微软雅黑" panose="020B0503020204020204" pitchFamily="34" charset="-122"/>
            </a:endParaRPr>
          </a:p>
        </p:txBody>
      </p:sp>
      <p:sp>
        <p:nvSpPr>
          <p:cNvPr id="8" name="Footer Placeholder 7"/>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9" name="Slide Number Placeholder 8"/>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982BCE07-1614-4319-88D5-CAC942FD2AC3}" type="slidenum">
              <a:rPr altLang="zh-CN"/>
            </a:fld>
            <a:endParaRPr lang="zh-CN" altLang="zh-CN"/>
          </a:p>
        </p:txBody>
      </p:sp>
    </p:spTree>
  </p:cSld>
  <p:clrMapOvr>
    <a:masterClrMapping/>
  </p:clrMapOvr>
  <p:transition spd="slow">
    <p:push dir="u"/>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457200" y="4767263"/>
            <a:ext cx="2133600" cy="273844"/>
          </a:xfrm>
        </p:spPr>
        <p:txBody>
          <a:bodyPr/>
          <a:lstStyle/>
          <a:p>
            <a:fld id="{4A9E7B99-7C3F-4BC3-B7B8-7E1F8C620B24}" type="datetime1">
              <a:rPr lang="en-US" smtClean="0"/>
            </a:fld>
            <a:endParaRPr lang="en-US" dirty="0"/>
          </a:p>
        </p:txBody>
      </p:sp>
      <p:sp>
        <p:nvSpPr>
          <p:cNvPr id="5" name="Footer Placeholder 4"/>
          <p:cNvSpPr>
            <a:spLocks noGrp="1"/>
          </p:cNvSpPr>
          <p:nvPr>
            <p:ph type="ftr" sz="quarter" idx="11"/>
          </p:nvPr>
        </p:nvSpPr>
        <p:spPr>
          <a:xfrm>
            <a:off x="3124200" y="4767263"/>
            <a:ext cx="2895600" cy="273844"/>
          </a:xfr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p:spPr>
        <p:txBody>
          <a:bodyPr/>
          <a:lstStyle/>
          <a:p>
            <a:fld id="{91AF2B4D-6B12-4EDF-87BB-2B55CECB6611}" type="slidenum">
              <a:rPr lang="en-US" smtClean="0"/>
            </a:fld>
            <a:endParaRPr lang="en-US" dirty="0"/>
          </a:p>
        </p:txBody>
      </p:sp>
    </p:spTree>
  </p:cSld>
  <p:clrMapOvr>
    <a:masterClrMapping/>
  </p:clrMapOvr>
  <p:transition spd="slow">
    <p:push dir="u"/>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6" name="Footer Placeholder 5"/>
          <p:cNvSpPr>
            <a:spLocks noGrp="1"/>
          </p:cNvSpPr>
          <p:nvPr>
            <p:ph type="ftr" sz="quarter" idx="11"/>
          </p:nvPr>
        </p:nvSpPr>
        <p:spPr>
          <a:xfrm>
            <a:off x="3124200" y="4767263"/>
            <a:ext cx="2895600" cy="273844"/>
          </a:xfr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8" name="Footer Placeholder 7"/>
          <p:cNvSpPr>
            <a:spLocks noGrp="1"/>
          </p:cNvSpPr>
          <p:nvPr>
            <p:ph type="ftr" sz="quarter" idx="11"/>
          </p:nvPr>
        </p:nvSpPr>
        <p:spPr>
          <a:xfrm>
            <a:off x="3124200" y="4767263"/>
            <a:ext cx="2895600" cy="273844"/>
          </a:xfr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US"/>
          </a:p>
        </p:txBody>
      </p:sp>
      <p:sp>
        <p:nvSpPr>
          <p:cNvPr id="3" name="Date Placeholder 2"/>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4" name="Footer Placeholder 3"/>
          <p:cNvSpPr>
            <a:spLocks noGrp="1"/>
          </p:cNvSpPr>
          <p:nvPr>
            <p:ph type="ftr" sz="quarter" idx="11"/>
          </p:nvPr>
        </p:nvSpPr>
        <p:spPr>
          <a:xfrm>
            <a:off x="3124200" y="4767263"/>
            <a:ext cx="2895600" cy="273844"/>
          </a:xfr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3" name="Footer Placeholder 2"/>
          <p:cNvSpPr>
            <a:spLocks noGrp="1"/>
          </p:cNvSpPr>
          <p:nvPr>
            <p:ph type="ftr" sz="quarter" idx="11"/>
          </p:nvPr>
        </p:nvSpPr>
        <p:spPr>
          <a:xfrm>
            <a:off x="3124200" y="4767263"/>
            <a:ext cx="2895600" cy="273844"/>
          </a:xfr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6" name="Footer Placeholder 5"/>
          <p:cNvSpPr>
            <a:spLocks noGrp="1"/>
          </p:cNvSpPr>
          <p:nvPr>
            <p:ph type="ftr" sz="quarter" idx="11"/>
          </p:nvPr>
        </p:nvSpPr>
        <p:spPr>
          <a:xfrm>
            <a:off x="3124200" y="4767263"/>
            <a:ext cx="2895600" cy="273844"/>
          </a:xfr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p:spPr>
        <p:txBody>
          <a:bodyPr/>
          <a:lstStyle/>
          <a:p>
            <a:fld id="{2C6B1FF6-39B9-40F5-8B67-33C6354A3D4F}" type="slidenum">
              <a:rPr kumimoji="0" lang="en-US" smtClean="0"/>
            </a:fld>
            <a:endParaRPr kumimoji="0" lang="en-US" dirty="0">
              <a:solidFill>
                <a:schemeClr val="accent3">
                  <a:shade val="75000"/>
                </a:schemeClr>
              </a:solidFill>
            </a:endParaRPr>
          </a:p>
        </p:txBody>
      </p:sp>
    </p:spTree>
  </p:cSld>
  <p:clrMapOvr>
    <a:masterClrMapping/>
  </p:clrMapOvr>
  <p:transition spd="slow">
    <p:push dir="u"/>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6" name="Footer Placeholder 5"/>
          <p:cNvSpPr>
            <a:spLocks noGrp="1"/>
          </p:cNvSpPr>
          <p:nvPr>
            <p:ph type="ftr" sz="quarter" idx="11"/>
          </p:nvPr>
        </p:nvSpPr>
        <p:spPr>
          <a:xfrm>
            <a:off x="3124200" y="4767263"/>
            <a:ext cx="2895600" cy="273844"/>
          </a:xfr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5" name="Footer Placeholder 4"/>
          <p:cNvSpPr>
            <a:spLocks noGrp="1"/>
          </p:cNvSpPr>
          <p:nvPr>
            <p:ph type="ftr" sz="quarter" idx="11"/>
          </p:nvPr>
        </p:nvSpPr>
        <p:spPr>
          <a:xfrm>
            <a:off x="3124200" y="4767263"/>
            <a:ext cx="2895600" cy="273844"/>
          </a:xfr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5" name="Footer Placeholder 4"/>
          <p:cNvSpPr>
            <a:spLocks noGrp="1"/>
          </p:cNvSpPr>
          <p:nvPr>
            <p:ph type="ftr" sz="quarter" idx="11"/>
          </p:nvPr>
        </p:nvSpPr>
        <p:spPr>
          <a:xfrm>
            <a:off x="3124200" y="4767263"/>
            <a:ext cx="2895600" cy="273844"/>
          </a:xfr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4" name="组合 43"/>
          <p:cNvGrpSpPr/>
          <p:nvPr userDrawn="1"/>
        </p:nvGrpSpPr>
        <p:grpSpPr>
          <a:xfrm>
            <a:off x="0" y="116036"/>
            <a:ext cx="9139771" cy="402123"/>
            <a:chOff x="0" y="116036"/>
            <a:chExt cx="9139771" cy="402123"/>
          </a:xfrm>
        </p:grpSpPr>
        <p:sp>
          <p:nvSpPr>
            <p:cNvPr id="45"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62" name="图片 61" descr="C:\Users\Administrator\Desktop\PPT\gg.pnggg"/>
            <p:cNvPicPr>
              <a:picLocks noChangeAspect="1"/>
            </p:cNvPicPr>
            <p:nvPr/>
          </p:nvPicPr>
          <p:blipFill rotWithShape="1">
            <a:blip r:embed="rId2" cstate="print"/>
            <a:srcRect r="46373"/>
            <a:stretch>
              <a:fillRect/>
            </a:stretch>
          </p:blipFill>
          <p:spPr>
            <a:xfrm>
              <a:off x="7879011" y="116036"/>
              <a:ext cx="955041" cy="402123"/>
            </a:xfrm>
            <a:prstGeom prst="rect">
              <a:avLst/>
            </a:prstGeom>
            <a:noFill/>
          </p:spPr>
        </p:pic>
      </p:gr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Date Placeholder 2"/>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322CFEE-3FC8-4336-8518-2D690163D515}" type="datetimeFigureOut">
              <a:rPr lang="en-US"/>
            </a:fld>
            <a:endParaRPr lang="en-US">
              <a:latin typeface="Arial" panose="020B0604020202020204" pitchFamily="34" charset="0"/>
              <a:ea typeface="微软雅黑" panose="020B0503020204020204" pitchFamily="34" charset="-122"/>
            </a:endParaRPr>
          </a:p>
        </p:txBody>
      </p:sp>
      <p:sp>
        <p:nvSpPr>
          <p:cNvPr id="4" name="Footer Placeholder 3"/>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5" name="Slide Number Placeholder 4"/>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7C8804D8-195B-4B1B-8255-D884048999ED}" type="slidenum">
              <a:rPr altLang="zh-CN"/>
            </a:fld>
            <a:endParaRPr lang="zh-CN" altLang="zh-CN"/>
          </a:p>
        </p:txBody>
      </p:sp>
    </p:spTree>
  </p:cSld>
  <p:clrMapOvr>
    <a:masterClrMapping/>
  </p:clrMapOvr>
  <p:transition spd="slow">
    <p:push dir="u"/>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US"/>
          </a:p>
        </p:txBody>
      </p:sp>
      <p:sp>
        <p:nvSpPr>
          <p:cNvPr id="3" name="Content Placeholder 2"/>
          <p:cNvSpPr>
            <a:spLocks noGrp="1"/>
          </p:cNvSpPr>
          <p:nvPr>
            <p:ph idx="1"/>
          </p:nvPr>
        </p:nvSpPr>
        <p:spPr>
          <a:xfrm>
            <a:off x="457200" y="1200151"/>
            <a:ext cx="8229600" cy="33944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5" name="Footer Placeholder 4"/>
          <p:cNvSpPr>
            <a:spLocks noGrp="1"/>
          </p:cNvSpPr>
          <p:nvPr>
            <p:ph type="ftr" sz="quarter" idx="11"/>
          </p:nvPr>
        </p:nvSpPr>
        <p:spPr>
          <a:xfrm>
            <a:off x="3124200" y="4767263"/>
            <a:ext cx="2895600" cy="273844"/>
          </a:xfr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457200" y="4767263"/>
            <a:ext cx="2133600" cy="273844"/>
          </a:xfrm>
        </p:spPr>
        <p:txBody>
          <a:bodyPr/>
          <a:lstStyle/>
          <a:p>
            <a:fld id="{4A9E7B99-7C3F-4BC3-B7B8-7E1F8C620B24}" type="datetime1">
              <a:rPr lang="en-US" smtClean="0"/>
            </a:fld>
            <a:endParaRPr lang="en-US" dirty="0"/>
          </a:p>
        </p:txBody>
      </p:sp>
      <p:sp>
        <p:nvSpPr>
          <p:cNvPr id="5" name="Footer Placeholder 4"/>
          <p:cNvSpPr>
            <a:spLocks noGrp="1"/>
          </p:cNvSpPr>
          <p:nvPr>
            <p:ph type="ftr" sz="quarter" idx="11"/>
          </p:nvPr>
        </p:nvSpPr>
        <p:spPr>
          <a:xfrm>
            <a:off x="3124200" y="4767263"/>
            <a:ext cx="2895600" cy="273844"/>
          </a:xfr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p:spPr>
        <p:txBody>
          <a:bodyPr/>
          <a:lstStyle/>
          <a:p>
            <a:fld id="{91AF2B4D-6B12-4EDF-87BB-2B55CECB6611}" type="slidenum">
              <a:rPr lang="en-US" smtClean="0"/>
            </a:fld>
            <a:endParaRPr lang="en-US" dirty="0"/>
          </a:p>
        </p:txBody>
      </p:sp>
    </p:spTree>
  </p:cSld>
  <p:clrMapOvr>
    <a:masterClrMapping/>
  </p:clrMapOvr>
  <p:transition spd="slow">
    <p:push dir="u"/>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6" name="Footer Placeholder 5"/>
          <p:cNvSpPr>
            <a:spLocks noGrp="1"/>
          </p:cNvSpPr>
          <p:nvPr>
            <p:ph type="ftr" sz="quarter" idx="11"/>
          </p:nvPr>
        </p:nvSpPr>
        <p:spPr>
          <a:xfrm>
            <a:off x="3124200" y="4767263"/>
            <a:ext cx="2895600" cy="273844"/>
          </a:xfr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8" name="Footer Placeholder 7"/>
          <p:cNvSpPr>
            <a:spLocks noGrp="1"/>
          </p:cNvSpPr>
          <p:nvPr>
            <p:ph type="ftr" sz="quarter" idx="11"/>
          </p:nvPr>
        </p:nvSpPr>
        <p:spPr>
          <a:xfrm>
            <a:off x="3124200" y="4767263"/>
            <a:ext cx="2895600" cy="273844"/>
          </a:xfrm>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US"/>
          </a:p>
        </p:txBody>
      </p:sp>
      <p:sp>
        <p:nvSpPr>
          <p:cNvPr id="3" name="Date Placeholder 2"/>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4" name="Footer Placeholder 3"/>
          <p:cNvSpPr>
            <a:spLocks noGrp="1"/>
          </p:cNvSpPr>
          <p:nvPr>
            <p:ph type="ftr" sz="quarter" idx="11"/>
          </p:nvPr>
        </p:nvSpPr>
        <p:spPr>
          <a:xfrm>
            <a:off x="3124200" y="4767263"/>
            <a:ext cx="2895600" cy="273844"/>
          </a:xfrm>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3" name="Footer Placeholder 2"/>
          <p:cNvSpPr>
            <a:spLocks noGrp="1"/>
          </p:cNvSpPr>
          <p:nvPr>
            <p:ph type="ftr" sz="quarter" idx="11"/>
          </p:nvPr>
        </p:nvSpPr>
        <p:spPr>
          <a:xfrm>
            <a:off x="3124200" y="4767263"/>
            <a:ext cx="2895600" cy="273844"/>
          </a:xfrm>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6" name="Footer Placeholder 5"/>
          <p:cNvSpPr>
            <a:spLocks noGrp="1"/>
          </p:cNvSpPr>
          <p:nvPr>
            <p:ph type="ftr" sz="quarter" idx="11"/>
          </p:nvPr>
        </p:nvSpPr>
        <p:spPr>
          <a:xfrm>
            <a:off x="3124200" y="4767263"/>
            <a:ext cx="2895600" cy="273844"/>
          </a:xfr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p:spPr>
        <p:txBody>
          <a:bodyPr/>
          <a:lstStyle/>
          <a:p>
            <a:fld id="{2C6B1FF6-39B9-40F5-8B67-33C6354A3D4F}" type="slidenum">
              <a:rPr kumimoji="0" lang="en-US" smtClean="0"/>
            </a:fld>
            <a:endParaRPr kumimoji="0" lang="en-US" dirty="0">
              <a:solidFill>
                <a:schemeClr val="accent3">
                  <a:shade val="75000"/>
                </a:schemeClr>
              </a:solidFill>
            </a:endParaRPr>
          </a:p>
        </p:txBody>
      </p:sp>
    </p:spTree>
  </p:cSld>
  <p:clrMapOvr>
    <a:masterClrMapping/>
  </p:clrMapOvr>
  <p:transition spd="slow">
    <p:push dir="u"/>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endParaRPr lang="en-US"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6" name="Footer Placeholder 5"/>
          <p:cNvSpPr>
            <a:spLocks noGrp="1"/>
          </p:cNvSpPr>
          <p:nvPr>
            <p:ph type="ftr" sz="quarter" idx="11"/>
          </p:nvPr>
        </p:nvSpPr>
        <p:spPr>
          <a:xfrm>
            <a:off x="3124200" y="4767263"/>
            <a:ext cx="2895600" cy="273844"/>
          </a:xfrm>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5" name="Footer Placeholder 4"/>
          <p:cNvSpPr>
            <a:spLocks noGrp="1"/>
          </p:cNvSpPr>
          <p:nvPr>
            <p:ph type="ftr" sz="quarter" idx="11"/>
          </p:nvPr>
        </p:nvSpPr>
        <p:spPr>
          <a:xfrm>
            <a:off x="3124200" y="4767263"/>
            <a:ext cx="2895600" cy="273844"/>
          </a:xfr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4767263"/>
            <a:ext cx="2133600" cy="273844"/>
          </a:xfrm>
        </p:spPr>
        <p:txBody>
          <a:bodyPr/>
          <a:lstStyle/>
          <a:p>
            <a:fld id="{68C2560D-EC28-3B41-86E8-18F1CE0113B4}" type="datetimeFigureOut">
              <a:rPr lang="en-US" smtClean="0"/>
            </a:fld>
            <a:endParaRPr lang="en-US" dirty="0"/>
          </a:p>
        </p:txBody>
      </p:sp>
      <p:sp>
        <p:nvSpPr>
          <p:cNvPr id="5" name="Footer Placeholder 4"/>
          <p:cNvSpPr>
            <a:spLocks noGrp="1"/>
          </p:cNvSpPr>
          <p:nvPr>
            <p:ph type="ftr" sz="quarter" idx="11"/>
          </p:nvPr>
        </p:nvSpPr>
        <p:spPr>
          <a:xfrm>
            <a:off x="3124200" y="4767263"/>
            <a:ext cx="2895600" cy="273844"/>
          </a:xfr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p:spPr>
        <p:txBody>
          <a:bodyPr/>
          <a:lstStyle/>
          <a:p>
            <a:fld id="{2066355A-084C-D24E-9AD2-7E4FC41EA627}" type="slidenum">
              <a:rPr lang="en-US" smtClean="0"/>
            </a:fld>
            <a:endParaRPr lang="en-US" dirty="0"/>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7A952392-6AD1-43E0-A019-08172D5954D1}" type="datetimeFigureOut">
              <a:rPr lang="en-US"/>
            </a:fld>
            <a:endParaRPr lang="en-US">
              <a:latin typeface="Arial" panose="020B0604020202020204" pitchFamily="34" charset="0"/>
              <a:ea typeface="微软雅黑" panose="020B0503020204020204" pitchFamily="34" charset="-122"/>
            </a:endParaRPr>
          </a:p>
        </p:txBody>
      </p:sp>
      <p:sp>
        <p:nvSpPr>
          <p:cNvPr id="3" name="Footer Placeholder 2"/>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4" name="Slide Number Placeholder 3"/>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50F6A026-C5F4-447C-90E0-B855700D61B7}" type="slidenum">
              <a:rPr altLang="zh-CN"/>
            </a:fld>
            <a:endParaRPr lang="zh-CN" altLang="zh-CN"/>
          </a:p>
        </p:txBody>
      </p:sp>
    </p:spTree>
  </p:cSld>
  <p:clrMapOvr>
    <a:masterClrMapping/>
  </p:clrMapOvr>
  <p:transition spd="slow">
    <p:push dir="u"/>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0">
          <a:blip r:embed="rId2" cstate="print"/>
          <a:stretch>
            <a:fillRect/>
          </a:stretch>
        </a:blipFill>
        <a:effectLst/>
      </p:bgPr>
    </p:bg>
    <p:spTree>
      <p:nvGrpSpPr>
        <p:cNvPr id="1" name=""/>
        <p:cNvGrpSpPr/>
        <p:nvPr/>
      </p:nvGrpSpPr>
      <p:grpSpPr>
        <a:xfrm>
          <a:off x="0" y="0"/>
          <a:ext cx="0" cy="0"/>
          <a:chOff x="0" y="0"/>
          <a:chExt cx="0" cy="0"/>
        </a:xfrm>
      </p:grpSpPr>
      <p:grpSp>
        <p:nvGrpSpPr>
          <p:cNvPr id="8204" name="组合 43"/>
          <p:cNvGrpSpPr/>
          <p:nvPr userDrawn="1"/>
        </p:nvGrpSpPr>
        <p:grpSpPr>
          <a:xfrm>
            <a:off x="0" y="115888"/>
            <a:ext cx="9139238" cy="401637"/>
            <a:chOff x="0" y="116036"/>
            <a:chExt cx="9139771" cy="402123"/>
          </a:xfrm>
        </p:grpSpPr>
        <p:sp>
          <p:nvSpPr>
            <p:cNvPr id="45"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8213" name="图片 61" descr="C:\Users\Administrator\Desktop\PPT\gg.pnggg"/>
            <p:cNvPicPr>
              <a:picLocks noChangeAspect="1"/>
            </p:cNvPicPr>
            <p:nvPr/>
          </p:nvPicPr>
          <p:blipFill>
            <a:blip r:embed="rId3" cstate="print"/>
            <a:srcRect r="46373"/>
            <a:stretch>
              <a:fillRect/>
            </a:stretch>
          </p:blipFill>
          <p:spPr>
            <a:xfrm>
              <a:off x="7879011" y="116036"/>
              <a:ext cx="955041" cy="402123"/>
            </a:xfrm>
            <a:prstGeom prst="rect">
              <a:avLst/>
            </a:prstGeom>
            <a:noFill/>
            <a:ln w="9525">
              <a:noFill/>
            </a:ln>
          </p:spPr>
        </p:pic>
      </p:grpSp>
    </p:spTree>
  </p:cSld>
  <p:clrMapOvr>
    <a:masterClrMapping/>
  </p:clrMapOvr>
  <p:transition spd="slow">
    <p:push dir="u"/>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457200" y="1200151"/>
            <a:ext cx="8229600" cy="3394472"/>
          </a:xfrm>
        </p:spPr>
        <p:txBody>
          <a:body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fontAlgn="auto"/>
            <a:r>
              <a:rPr lang="en-US" strike="noStrike" noProof="1"/>
              <a:t>Click to edit Master text styles</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p>
            <a:pPr fontAlgn="auto"/>
            <a:fld id="{4A9E7B99-7C3F-4BC3-B7B8-7E1F8C620B24}" type="datetime1">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a:lstStyle/>
          <a:p>
            <a:pPr fontAlgn="auto"/>
            <a:fld id="{91AF2B4D-6B12-4EDF-87BB-2B55CECB6611}"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auto"/>
            <a:r>
              <a:rPr lang="en-US" strike="noStrike" noProof="1"/>
              <a:t>Click to edit Master title style</a:t>
            </a:r>
            <a:endParaRPr lang="en-US" strike="noStrike"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6" name="Footer Placeholder 5"/>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pPr fontAlgn="auto"/>
            <a:r>
              <a:rPr lang="en-US" strike="noStrike" noProof="1"/>
              <a:t>Click to edit Master title style</a:t>
            </a:r>
            <a:endParaRPr lang="en-US" strike="noStrike"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fontAlgn="auto"/>
            <a:r>
              <a:rPr lang="en-US" strike="noStrike" noProof="1"/>
              <a:t>Click to edit Master text styles</a:t>
            </a:r>
            <a:endParaRPr lang="en-US" strike="noStrike"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fontAlgn="auto"/>
            <a:r>
              <a:rPr lang="en-US" strike="noStrike" noProof="1"/>
              <a:t>Click to edit Master text styles</a:t>
            </a:r>
            <a:endParaRPr lang="en-US" strike="noStrike"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7" name="Date Placeholder 6"/>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8" name="Footer Placeholder 7"/>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9" name="Slide Number Placeholder 8"/>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auto"/>
            <a:r>
              <a:rPr lang="en-US" strike="noStrike" noProof="1"/>
              <a:t>Click to edit Master title style</a:t>
            </a:r>
            <a:endParaRPr lang="en-US" strike="noStrike" noProof="1"/>
          </a:p>
        </p:txBody>
      </p:sp>
      <p:sp>
        <p:nvSpPr>
          <p:cNvPr id="3" name="Date Placeholder 2"/>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4" name="Footer Placeholder 3"/>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5" name="Slide Number Placeholder 4"/>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3" name="Footer Placeholder 2"/>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4" name="Slide Number Placeholder 3"/>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pPr fontAlgn="auto"/>
            <a:r>
              <a:rPr lang="en-US" strike="noStrike" noProof="1"/>
              <a:t>Click to edit Master title style</a:t>
            </a:r>
            <a:endParaRPr lang="en-US" strike="noStrike"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6" name="Footer Placeholder 5"/>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a:lstStyle/>
          <a:p>
            <a:pPr fontAlgn="auto"/>
            <a:fld id="{2C6B1FF6-39B9-40F5-8B67-33C6354A3D4F}" type="slidenum">
              <a:rPr kumimoji="0" lang="en-US" strike="noStrike" noProof="1" smtClean="0">
                <a:latin typeface="+mn-lt"/>
                <a:ea typeface="+mn-ea"/>
                <a:cs typeface="+mn-cs"/>
              </a:rPr>
            </a:fld>
            <a:endParaRPr kumimoji="0" lang="en-US" strike="noStrike" noProof="1">
              <a:solidFill>
                <a:schemeClr val="accent3">
                  <a:shade val="75000"/>
                </a:schemeClr>
              </a:solidFill>
            </a:endParaRPr>
          </a:p>
        </p:txBody>
      </p:sp>
    </p:spTree>
  </p:cSld>
  <p:clrMapOvr>
    <a:masterClrMapping/>
  </p:clrMapOvr>
  <p:transition spd="slow">
    <p:push dir="u"/>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pPr fontAlgn="auto"/>
            <a:r>
              <a:rPr lang="en-US" strike="noStrike" noProof="1"/>
              <a:t>Click to edit Master title style</a:t>
            </a:r>
            <a:endParaRPr lang="en-US" strike="noStrike"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fontAlgn="auto"/>
            <a:endParaRPr lang="en-US" strike="noStrike"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fontAlgn="auto"/>
            <a:r>
              <a:rPr lang="en-US" strike="noStrike" noProof="1"/>
              <a:t>Click to edit Master text styles</a:t>
            </a:r>
            <a:endParaRPr lang="en-US" strike="noStrike" noProof="1"/>
          </a:p>
        </p:txBody>
      </p:sp>
      <p:sp>
        <p:nvSpPr>
          <p:cNvPr id="5" name="Date Placeholder 4"/>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6" name="Footer Placeholder 5"/>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7" name="Slide Number Placeholder 6"/>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1200151"/>
            <a:ext cx="8229600" cy="3394472"/>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noProof="1"/>
              <a:t>Click to edit Master title style</a:t>
            </a:r>
            <a:endParaRPr lang="en-US"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4D2FD22-5D15-4113-8093-14072EBD7E9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7F840EA-07D1-4971-A8D4-DD7296668BB0}" type="slidenum">
              <a:rPr altLang="zh-CN"/>
            </a:fld>
            <a:endParaRPr lang="zh-CN" altLang="zh-CN">
              <a:solidFill>
                <a:srgbClr val="4FB769"/>
              </a:solidFill>
            </a:endParaRPr>
          </a:p>
        </p:txBody>
      </p:sp>
    </p:spTree>
  </p:cSld>
  <p:clrMapOvr>
    <a:masterClrMapping/>
  </p:clrMapOvr>
  <p:transition spd="slow">
    <p:push dir="u"/>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pPr fontAlgn="auto"/>
            <a:r>
              <a:rPr lang="en-US" strike="noStrike" noProof="1"/>
              <a:t>Click to edit Master title style</a:t>
            </a:r>
            <a:endParaRPr lang="en-US" strike="noStrike" noProof="1"/>
          </a:p>
        </p:txBody>
      </p:sp>
      <p:sp>
        <p:nvSpPr>
          <p:cNvPr id="3" name="Vertical Text Placeholder 2"/>
          <p:cNvSpPr>
            <a:spLocks noGrp="1"/>
          </p:cNvSpPr>
          <p:nvPr>
            <p:ph type="body" orient="vert" idx="1"/>
          </p:nvPr>
        </p:nvSpPr>
        <p:spPr>
          <a:xfrm>
            <a:off x="457200" y="205980"/>
            <a:ext cx="6019800" cy="4388644"/>
          </a:xfrm>
        </p:spPr>
        <p:txBody>
          <a:bodyPr vert="eaVert"/>
          <a:lstStyle/>
          <a:p>
            <a:pPr lvl="0" fontAlgn="auto"/>
            <a:r>
              <a:rPr lang="en-US" strike="noStrike" noProof="1"/>
              <a:t>Click to edit Master text styles</a:t>
            </a:r>
            <a:endParaRPr lang="en-US" strike="noStrike" noProof="1"/>
          </a:p>
          <a:p>
            <a:pPr lvl="1" fontAlgn="auto"/>
            <a:r>
              <a:rPr lang="en-US" strike="noStrike" noProof="1"/>
              <a:t>Second level</a:t>
            </a:r>
            <a:endParaRPr lang="en-US" strike="noStrike" noProof="1"/>
          </a:p>
          <a:p>
            <a:pPr lvl="2" fontAlgn="auto"/>
            <a:r>
              <a:rPr lang="en-US" strike="noStrike" noProof="1"/>
              <a:t>Third level</a:t>
            </a:r>
            <a:endParaRPr lang="en-US" strike="noStrike" noProof="1"/>
          </a:p>
          <a:p>
            <a:pPr lvl="3" fontAlgn="auto"/>
            <a:r>
              <a:rPr lang="en-US" strike="noStrike" noProof="1"/>
              <a:t>Fourth level</a:t>
            </a:r>
            <a:endParaRPr lang="en-US" strike="noStrike" noProof="1"/>
          </a:p>
          <a:p>
            <a:pPr lvl="4" fontAlgn="auto"/>
            <a:r>
              <a:rPr lang="en-US" strike="noStrike" noProof="1"/>
              <a:t>Fifth level</a:t>
            </a:r>
            <a:endParaRPr lang="en-US" strike="noStrike" noProof="1"/>
          </a:p>
        </p:txBody>
      </p:sp>
      <p:sp>
        <p:nvSpPr>
          <p:cNvPr id="4" name="Date Placeholder 3"/>
          <p:cNvSpPr>
            <a:spLocks noGrp="1"/>
          </p:cNvSpPr>
          <p:nvPr>
            <p:ph type="dt" sz="half" idx="10"/>
          </p:nvPr>
        </p:nvSpPr>
        <p:spPr>
          <a:xfrm>
            <a:off x="457200" y="4767263"/>
            <a:ext cx="2133600" cy="274638"/>
          </a:xfrm>
        </p:spPr>
        <p:txBody>
          <a:bodyPr/>
          <a:lstStyle/>
          <a:p>
            <a:pPr fontAlgn="auto"/>
            <a:fld id="{68C2560D-EC28-3B41-86E8-18F1CE0113B4}" type="datetimeFigureOut">
              <a:rPr lang="en-US" strike="noStrike" noProof="1" smtClean="0">
                <a:latin typeface="+mn-lt"/>
                <a:ea typeface="+mn-ea"/>
                <a:cs typeface="+mn-cs"/>
              </a:rPr>
            </a:fld>
            <a:endParaRPr lang="en-US" strike="noStrike" noProof="1"/>
          </a:p>
        </p:txBody>
      </p:sp>
      <p:sp>
        <p:nvSpPr>
          <p:cNvPr id="5" name="Footer Placeholder 4"/>
          <p:cNvSpPr>
            <a:spLocks noGrp="1"/>
          </p:cNvSpPr>
          <p:nvPr>
            <p:ph type="ftr" sz="quarter" idx="11"/>
          </p:nvPr>
        </p:nvSpPr>
        <p:spPr>
          <a:xfrm>
            <a:off x="3124200" y="4767263"/>
            <a:ext cx="2895600" cy="274638"/>
          </a:xfrm>
        </p:spPr>
        <p:txBody>
          <a:bodyPr/>
          <a:lstStyle/>
          <a:p>
            <a:pPr fontAlgn="auto"/>
            <a:endParaRPr lang="en-US" strike="noStrike" noProof="1"/>
          </a:p>
        </p:txBody>
      </p:sp>
      <p:sp>
        <p:nvSpPr>
          <p:cNvPr id="6" name="Slide Number Placeholder 5"/>
          <p:cNvSpPr>
            <a:spLocks noGrp="1"/>
          </p:cNvSpPr>
          <p:nvPr>
            <p:ph type="sldNum" sz="quarter" idx="12"/>
          </p:nvPr>
        </p:nvSpPr>
        <p:spPr>
          <a:xfrm>
            <a:off x="6553200" y="4767263"/>
            <a:ext cx="2133600" cy="274638"/>
          </a:xfrm>
        </p:spPr>
        <p:txBody>
          <a:bodyPr/>
          <a:lstStyle/>
          <a:p>
            <a:pPr fontAlgn="auto"/>
            <a:fld id="{2066355A-084C-D24E-9AD2-7E4FC41EA627}" type="slidenum">
              <a:rPr lang="en-US" strike="noStrike" noProof="1" smtClean="0">
                <a:latin typeface="+mn-lt"/>
                <a:ea typeface="+mn-ea"/>
                <a:cs typeface="+mn-cs"/>
              </a:rPr>
            </a:fld>
            <a:endParaRPr lang="en-US" strike="noStrike" noProof="1"/>
          </a:p>
        </p:txBody>
      </p:sp>
    </p:spTree>
  </p:cSld>
  <p:clrMapOvr>
    <a:masterClrMapping/>
  </p:clrMapOvr>
  <p:transition spd="slow">
    <p:push dir="u"/>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 name="组合 43"/>
          <p:cNvGrpSpPr/>
          <p:nvPr userDrawn="1"/>
        </p:nvGrpSpPr>
        <p:grpSpPr bwMode="auto">
          <a:xfrm>
            <a:off x="0" y="115888"/>
            <a:ext cx="9139238" cy="401637"/>
            <a:chOff x="0" y="116036"/>
            <a:chExt cx="9139771" cy="402123"/>
          </a:xfrm>
        </p:grpSpPr>
        <p:sp>
          <p:nvSpPr>
            <p:cNvPr id="3"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6"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7"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8"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9"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10"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11" name="图片 61" descr="C:\Users\Administrator\Desktop\PPT\gg.pnggg"/>
            <p:cNvPicPr>
              <a:picLocks noChangeAspect="1" noChangeArrowheads="1"/>
            </p:cNvPicPr>
            <p:nvPr/>
          </p:nvPicPr>
          <p:blipFill>
            <a:blip r:embed="rId2"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push dir="u"/>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1200151"/>
            <a:ext cx="8229600" cy="3394472"/>
          </a:xfr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A83ED69E-A579-46AC-BE34-67D3D7CEF53F}"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D2D35E7-F030-4A8F-8D76-7CB0902099F3}" type="slidenum">
              <a:rPr altLang="zh-CN"/>
            </a:fld>
            <a:endParaRPr lang="zh-CN" altLang="zh-CN"/>
          </a:p>
        </p:txBody>
      </p:sp>
    </p:spTree>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noProof="1"/>
              <a:t>Click to edit Master title style</a:t>
            </a:r>
            <a:endParaRPr lang="en-US" noProof="1"/>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199765" indent="0">
              <a:buNone/>
              <a:defRPr sz="1400">
                <a:solidFill>
                  <a:schemeClr val="tx1">
                    <a:tint val="75000"/>
                  </a:schemeClr>
                </a:solidFill>
              </a:defRPr>
            </a:lvl8pPr>
            <a:lvl9pPr marL="3656965" indent="0">
              <a:buNone/>
              <a:defRPr sz="1400">
                <a:solidFill>
                  <a:schemeClr val="tx1">
                    <a:tint val="75000"/>
                  </a:schemeClr>
                </a:solidFill>
              </a:defRPr>
            </a:lvl9pPr>
          </a:lstStyle>
          <a:p>
            <a:pPr lvl="0"/>
            <a:r>
              <a:rPr lang="en-US" noProof="1"/>
              <a:t>Click to edit Master text styles</a:t>
            </a:r>
            <a:endParaRPr lang="en-US" noProof="1"/>
          </a:p>
        </p:txBody>
      </p:sp>
      <p:sp>
        <p:nvSpPr>
          <p:cNvPr id="4" name="Date Placeholder 3"/>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A9E7B99-7C3F-4BC3-B7B8-7E1F8C620B24}" type="datetime1">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85E77138-3E8B-4D59-B0FE-53EF116B9E21}" type="slidenum">
              <a:rPr altLang="zh-CN"/>
            </a:fld>
            <a:endParaRPr lang="zh-CN" altLang="zh-CN"/>
          </a:p>
        </p:txBody>
      </p:sp>
    </p:spTree>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6B096492-733D-4AC9-9C76-7E377CEA3204}"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064713EC-2CF0-4492-A98C-A993BFE2BE8D}" type="slidenum">
              <a:rPr altLang="zh-CN"/>
            </a:fld>
            <a:endParaRPr lang="zh-CN" altLang="zh-CN"/>
          </a:p>
        </p:txBody>
      </p:sp>
    </p:spTree>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noProof="1"/>
              <a:t>Click to edit Master title style</a:t>
            </a:r>
            <a:endParaRPr lang="en-US" noProof="1"/>
          </a:p>
        </p:txBody>
      </p:sp>
      <p:sp>
        <p:nvSpPr>
          <p:cNvPr id="3" name="Text Placeholder 2"/>
          <p:cNvSpPr>
            <a:spLocks noGrp="1"/>
          </p:cNvSpPr>
          <p:nvPr>
            <p:ph type="body" idx="1"/>
          </p:nvPr>
        </p:nvSpPr>
        <p:spPr>
          <a:xfrm>
            <a:off x="457200" y="1151336"/>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5" name="Text Placeholder 4"/>
          <p:cNvSpPr>
            <a:spLocks noGrp="1"/>
          </p:cNvSpPr>
          <p:nvPr>
            <p:ph type="body" sz="quarter" idx="3"/>
          </p:nvPr>
        </p:nvSpPr>
        <p:spPr>
          <a:xfrm>
            <a:off x="4645027" y="1151336"/>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199765" indent="0">
              <a:buNone/>
              <a:defRPr sz="1600" b="1"/>
            </a:lvl8pPr>
            <a:lvl9pPr marL="3656965" indent="0">
              <a:buNone/>
              <a:defRPr sz="1600" b="1"/>
            </a:lvl9pPr>
          </a:lstStyle>
          <a:p>
            <a:pPr lvl="0"/>
            <a:r>
              <a:rPr lang="en-US" noProof="1"/>
              <a:t>Click to edit Master text styles</a:t>
            </a:r>
            <a:endParaRPr lang="en-US" noProof="1"/>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7" name="Date Placeholder 6"/>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01E071-8774-4F2C-A693-AD42A7F9E749}" type="datetimeFigureOut">
              <a:rPr lang="en-US"/>
            </a:fld>
            <a:endParaRPr lang="en-US">
              <a:latin typeface="Arial" panose="020B0604020202020204" pitchFamily="34" charset="0"/>
              <a:ea typeface="微软雅黑" panose="020B0503020204020204" pitchFamily="34" charset="-122"/>
            </a:endParaRPr>
          </a:p>
        </p:txBody>
      </p:sp>
      <p:sp>
        <p:nvSpPr>
          <p:cNvPr id="8" name="Footer Placeholder 7"/>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9" name="Slide Number Placeholder 8"/>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982BCE07-1614-4319-88D5-CAC942FD2AC3}" type="slidenum">
              <a:rPr altLang="zh-CN"/>
            </a:fld>
            <a:endParaRPr lang="zh-CN" altLang="zh-CN"/>
          </a:p>
        </p:txBody>
      </p:sp>
    </p:spTree>
  </p:cSld>
  <p:clrMapOvr>
    <a:masterClrMapping/>
  </p:clrMapOvr>
  <p:transition spd="slow">
    <p:push dir="u"/>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noProof="1"/>
              <a:t>Click to edit Master title style</a:t>
            </a:r>
            <a:endParaRPr lang="en-US" noProof="1"/>
          </a:p>
        </p:txBody>
      </p:sp>
      <p:sp>
        <p:nvSpPr>
          <p:cNvPr id="3" name="Date Placeholder 2"/>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322CFEE-3FC8-4336-8518-2D690163D515}" type="datetimeFigureOut">
              <a:rPr lang="en-US"/>
            </a:fld>
            <a:endParaRPr lang="en-US">
              <a:latin typeface="Arial" panose="020B0604020202020204" pitchFamily="34" charset="0"/>
              <a:ea typeface="微软雅黑" panose="020B0503020204020204" pitchFamily="34" charset="-122"/>
            </a:endParaRPr>
          </a:p>
        </p:txBody>
      </p:sp>
      <p:sp>
        <p:nvSpPr>
          <p:cNvPr id="4" name="Footer Placeholder 3"/>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5" name="Slide Number Placeholder 4"/>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7C8804D8-195B-4B1B-8255-D884048999ED}" type="slidenum">
              <a:rPr altLang="zh-CN"/>
            </a:fld>
            <a:endParaRPr lang="zh-CN" altLang="zh-CN"/>
          </a:p>
        </p:txBody>
      </p:sp>
    </p:spTree>
  </p:cSld>
  <p:clrMapOvr>
    <a:masterClrMapping/>
  </p:clrMapOvr>
  <p:transition spd="slow">
    <p:push dir="u"/>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7A952392-6AD1-43E0-A019-08172D5954D1}" type="datetimeFigureOut">
              <a:rPr lang="en-US"/>
            </a:fld>
            <a:endParaRPr lang="en-US">
              <a:latin typeface="Arial" panose="020B0604020202020204" pitchFamily="34" charset="0"/>
              <a:ea typeface="微软雅黑" panose="020B0503020204020204" pitchFamily="34" charset="-122"/>
            </a:endParaRPr>
          </a:p>
        </p:txBody>
      </p:sp>
      <p:sp>
        <p:nvSpPr>
          <p:cNvPr id="3" name="Footer Placeholder 2"/>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4" name="Slide Number Placeholder 3"/>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50F6A026-C5F4-447C-90E0-B855700D61B7}" type="slidenum">
              <a:rPr altLang="zh-CN"/>
            </a:fld>
            <a:endParaRPr lang="zh-CN" altLang="zh-CN"/>
          </a:p>
        </p:txBody>
      </p:sp>
    </p:spTree>
  </p:cSld>
  <p:clrMapOvr>
    <a:masterClrMapping/>
  </p:clrMapOvr>
  <p:transition spd="slow">
    <p:push dir="u"/>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noProof="1"/>
              <a:t>Click to edit Master title style</a:t>
            </a:r>
            <a:endParaRPr lang="en-US" noProof="1"/>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44D2FD22-5D15-4113-8093-14072EBD7E9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E7F840EA-07D1-4971-A8D4-DD7296668BB0}" type="slidenum">
              <a:rPr altLang="zh-CN"/>
            </a:fld>
            <a:endParaRPr lang="zh-CN" altLang="zh-CN">
              <a:solidFill>
                <a:srgbClr val="4FB769"/>
              </a:solidFill>
            </a:endParaRPr>
          </a:p>
        </p:txBody>
      </p:sp>
    </p:spTree>
  </p:cSld>
  <p:clrMapOvr>
    <a:masterClrMapping/>
  </p:clrMapOvr>
  <p:transition spd="slow">
    <p:push dir="u"/>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noProof="1"/>
              <a:t>Click to edit Master title style</a:t>
            </a:r>
            <a:endParaRPr lang="en-US" noProof="1"/>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199765" indent="0">
              <a:buNone/>
              <a:defRPr sz="2000"/>
            </a:lvl8pPr>
            <a:lvl9pPr marL="3656965" indent="0">
              <a:buNone/>
              <a:defRPr sz="2000"/>
            </a:lvl9pPr>
          </a:lstStyle>
          <a:p>
            <a:pPr lvl="0"/>
            <a:endParaRPr lang="en-US" noProof="1"/>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199765" indent="0">
              <a:buNone/>
              <a:defRPr sz="900"/>
            </a:lvl8pPr>
            <a:lvl9pPr marL="3656965" indent="0">
              <a:buNone/>
              <a:defRPr sz="900"/>
            </a:lvl9pPr>
          </a:lstStyle>
          <a:p>
            <a:pPr lvl="0"/>
            <a:r>
              <a:rPr lang="en-US" noProof="1"/>
              <a:t>Click to edit Master text styles</a:t>
            </a:r>
            <a:endParaRPr lang="en-US" noProof="1"/>
          </a:p>
        </p:txBody>
      </p:sp>
      <p:sp>
        <p:nvSpPr>
          <p:cNvPr id="5" name="Date Placeholder 4"/>
          <p:cNvSpPr>
            <a:spLocks noGrp="1"/>
          </p:cNvSpPr>
          <p:nvPr>
            <p:ph type="dt" sz="half" idx="10"/>
          </p:nvPr>
        </p:nvSpPr>
        <p:spPr>
          <a:xfrm>
            <a:off x="457200" y="4767263"/>
            <a:ext cx="2133600" cy="274637"/>
          </a:xfrm>
        </p:spPr>
        <p:txBody>
          <a:bodyPr/>
          <a:lstStyle>
            <a:lvl1pPr eaLnBrk="1" fontAlgn="auto" hangingPunct="1">
              <a:defRPr noProof="1">
                <a:latin typeface="+mn-lt"/>
                <a:ea typeface="+mn-ea"/>
              </a:defRPr>
            </a:lvl1pPr>
          </a:lstStyle>
          <a:p>
            <a:pPr>
              <a:defRPr/>
            </a:pPr>
            <a:fld id="{8E2624A4-0FE6-4989-829C-A41E1776A805}" type="datetimeFigureOut">
              <a:rPr lang="en-US"/>
            </a:fld>
            <a:endParaRPr lang="en-US">
              <a:latin typeface="Arial" panose="020B0604020202020204" pitchFamily="34" charset="0"/>
              <a:ea typeface="微软雅黑" panose="020B0503020204020204" pitchFamily="34" charset="-122"/>
            </a:endParaRPr>
          </a:p>
        </p:txBody>
      </p:sp>
      <p:sp>
        <p:nvSpPr>
          <p:cNvPr id="6" name="Footer Placeholder 5"/>
          <p:cNvSpPr>
            <a:spLocks noGrp="1"/>
          </p:cNvSpPr>
          <p:nvPr>
            <p:ph type="ftr" sz="quarter" idx="11"/>
          </p:nvPr>
        </p:nvSpPr>
        <p:spPr>
          <a:xfrm>
            <a:off x="3124200" y="4767263"/>
            <a:ext cx="2895600" cy="274637"/>
          </a:xfrm>
        </p:spPr>
        <p:txBody>
          <a:bodyPr/>
          <a:lstStyle>
            <a:lvl1pPr eaLnBrk="1" fontAlgn="auto" hangingPunct="1">
              <a:defRPr noProof="1"/>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p:spPr>
        <p:txBody>
          <a:bodyPr vert="horz" wrap="square" lIns="91440" tIns="45720" rIns="91440" bIns="45720" numCol="1" anchor="t" anchorCtr="0" compatLnSpc="1"/>
          <a:lstStyle>
            <a:lvl1pPr eaLnBrk="1" hangingPunct="1">
              <a:defRPr noProof="1">
                <a:latin typeface="Calibri" panose="020F0502020204030204" pitchFamily="34" charset="0"/>
              </a:defRPr>
            </a:lvl1pPr>
          </a:lstStyle>
          <a:p>
            <a:fld id="{BE29A462-FBBD-4D70-A47E-9A29CA14B23B}" type="slidenum">
              <a:rPr altLang="zh-CN"/>
            </a:fld>
            <a:endParaRPr lang="zh-CN" altLang="zh-CN"/>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5" Type="http://schemas.openxmlformats.org/officeDocument/2006/relationships/theme" Target="../theme/theme10.xml"/><Relationship Id="rId14"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slideLayout" Target="../slideLayouts/slideLayout102.xml"/><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11.xml"/><Relationship Id="rId8" Type="http://schemas.openxmlformats.org/officeDocument/2006/relationships/slideLayout" Target="../slideLayouts/slideLayout110.xml"/><Relationship Id="rId7" Type="http://schemas.openxmlformats.org/officeDocument/2006/relationships/slideLayout" Target="../slideLayouts/slideLayout109.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 Id="rId3" Type="http://schemas.openxmlformats.org/officeDocument/2006/relationships/slideLayout" Target="../slideLayouts/slideLayout105.xml"/><Relationship Id="rId2" Type="http://schemas.openxmlformats.org/officeDocument/2006/relationships/slideLayout" Target="../slideLayouts/slideLayout104.xml"/><Relationship Id="rId15" Type="http://schemas.openxmlformats.org/officeDocument/2006/relationships/theme" Target="../theme/theme11.xml"/><Relationship Id="rId14" Type="http://schemas.openxmlformats.org/officeDocument/2006/relationships/image" Target="../media/image6.png"/><Relationship Id="rId13" Type="http://schemas.openxmlformats.org/officeDocument/2006/relationships/image" Target="../media/image3.png"/><Relationship Id="rId12" Type="http://schemas.openxmlformats.org/officeDocument/2006/relationships/slideLayout" Target="../slideLayouts/slideLayout114.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1" Type="http://schemas.openxmlformats.org/officeDocument/2006/relationships/slideLayout" Target="../slideLayouts/slideLayout103.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23.xml"/><Relationship Id="rId8" Type="http://schemas.openxmlformats.org/officeDocument/2006/relationships/slideLayout" Target="../slideLayouts/slideLayout122.xml"/><Relationship Id="rId7" Type="http://schemas.openxmlformats.org/officeDocument/2006/relationships/slideLayout" Target="../slideLayouts/slideLayout121.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 Id="rId3" Type="http://schemas.openxmlformats.org/officeDocument/2006/relationships/slideLayout" Target="../slideLayouts/slideLayout117.xml"/><Relationship Id="rId2" Type="http://schemas.openxmlformats.org/officeDocument/2006/relationships/slideLayout" Target="../slideLayouts/slideLayout116.xml"/><Relationship Id="rId15" Type="http://schemas.openxmlformats.org/officeDocument/2006/relationships/theme" Target="../theme/theme12.xml"/><Relationship Id="rId14" Type="http://schemas.openxmlformats.org/officeDocument/2006/relationships/image" Target="../media/image8.png"/><Relationship Id="rId13" Type="http://schemas.openxmlformats.org/officeDocument/2006/relationships/image" Target="../media/image7.png"/><Relationship Id="rId12" Type="http://schemas.openxmlformats.org/officeDocument/2006/relationships/slideLayout" Target="../slideLayouts/slideLayout126.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 Type="http://schemas.openxmlformats.org/officeDocument/2006/relationships/slideLayout" Target="../slideLayouts/slideLayout115.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135.xml"/><Relationship Id="rId8" Type="http://schemas.openxmlformats.org/officeDocument/2006/relationships/slideLayout" Target="../slideLayouts/slideLayout134.xml"/><Relationship Id="rId7" Type="http://schemas.openxmlformats.org/officeDocument/2006/relationships/slideLayout" Target="../slideLayouts/slideLayout133.xml"/><Relationship Id="rId6" Type="http://schemas.openxmlformats.org/officeDocument/2006/relationships/slideLayout" Target="../slideLayouts/slideLayout132.xml"/><Relationship Id="rId5" Type="http://schemas.openxmlformats.org/officeDocument/2006/relationships/slideLayout" Target="../slideLayouts/slideLayout131.xml"/><Relationship Id="rId4" Type="http://schemas.openxmlformats.org/officeDocument/2006/relationships/slideLayout" Target="../slideLayouts/slideLayout130.xml"/><Relationship Id="rId3" Type="http://schemas.openxmlformats.org/officeDocument/2006/relationships/slideLayout" Target="../slideLayouts/slideLayout129.xml"/><Relationship Id="rId2" Type="http://schemas.openxmlformats.org/officeDocument/2006/relationships/slideLayout" Target="../slideLayouts/slideLayout128.xml"/><Relationship Id="rId15" Type="http://schemas.openxmlformats.org/officeDocument/2006/relationships/theme" Target="../theme/theme13.xml"/><Relationship Id="rId14" Type="http://schemas.openxmlformats.org/officeDocument/2006/relationships/image" Target="../media/image9.png"/><Relationship Id="rId13" Type="http://schemas.openxmlformats.org/officeDocument/2006/relationships/image" Target="../media/image7.png"/><Relationship Id="rId12" Type="http://schemas.openxmlformats.org/officeDocument/2006/relationships/slideLayout" Target="../slideLayouts/slideLayout138.xml"/><Relationship Id="rId11" Type="http://schemas.openxmlformats.org/officeDocument/2006/relationships/slideLayout" Target="../slideLayouts/slideLayout137.xml"/><Relationship Id="rId10" Type="http://schemas.openxmlformats.org/officeDocument/2006/relationships/slideLayout" Target="../slideLayouts/slideLayout136.xml"/><Relationship Id="rId1" Type="http://schemas.openxmlformats.org/officeDocument/2006/relationships/slideLayout" Target="../slideLayouts/slideLayout127.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147.xml"/><Relationship Id="rId8" Type="http://schemas.openxmlformats.org/officeDocument/2006/relationships/slideLayout" Target="../slideLayouts/slideLayout146.xml"/><Relationship Id="rId7" Type="http://schemas.openxmlformats.org/officeDocument/2006/relationships/slideLayout" Target="../slideLayouts/slideLayout145.xml"/><Relationship Id="rId6" Type="http://schemas.openxmlformats.org/officeDocument/2006/relationships/slideLayout" Target="../slideLayouts/slideLayout144.xml"/><Relationship Id="rId5" Type="http://schemas.openxmlformats.org/officeDocument/2006/relationships/slideLayout" Target="../slideLayouts/slideLayout143.xml"/><Relationship Id="rId4" Type="http://schemas.openxmlformats.org/officeDocument/2006/relationships/slideLayout" Target="../slideLayouts/slideLayout142.xml"/><Relationship Id="rId3" Type="http://schemas.openxmlformats.org/officeDocument/2006/relationships/slideLayout" Target="../slideLayouts/slideLayout141.xml"/><Relationship Id="rId2" Type="http://schemas.openxmlformats.org/officeDocument/2006/relationships/slideLayout" Target="../slideLayouts/slideLayout140.xml"/><Relationship Id="rId14" Type="http://schemas.openxmlformats.org/officeDocument/2006/relationships/theme" Target="../theme/theme14.xml"/><Relationship Id="rId13" Type="http://schemas.openxmlformats.org/officeDocument/2006/relationships/image" Target="../media/image10.png"/><Relationship Id="rId12" Type="http://schemas.openxmlformats.org/officeDocument/2006/relationships/image" Target="../media/image7.png"/><Relationship Id="rId11" Type="http://schemas.openxmlformats.org/officeDocument/2006/relationships/slideLayout" Target="../slideLayouts/slideLayout149.xml"/><Relationship Id="rId10" Type="http://schemas.openxmlformats.org/officeDocument/2006/relationships/slideLayout" Target="../slideLayouts/slideLayout148.xml"/><Relationship Id="rId1" Type="http://schemas.openxmlformats.org/officeDocument/2006/relationships/slideLayout" Target="../slideLayouts/slideLayout139.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158.xml"/><Relationship Id="rId8" Type="http://schemas.openxmlformats.org/officeDocument/2006/relationships/slideLayout" Target="../slideLayouts/slideLayout157.xml"/><Relationship Id="rId7" Type="http://schemas.openxmlformats.org/officeDocument/2006/relationships/slideLayout" Target="../slideLayouts/slideLayout156.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 Id="rId3" Type="http://schemas.openxmlformats.org/officeDocument/2006/relationships/slideLayout" Target="../slideLayouts/slideLayout152.xml"/><Relationship Id="rId2" Type="http://schemas.openxmlformats.org/officeDocument/2006/relationships/slideLayout" Target="../slideLayouts/slideLayout151.xml"/><Relationship Id="rId14" Type="http://schemas.openxmlformats.org/officeDocument/2006/relationships/theme" Target="../theme/theme15.xml"/><Relationship Id="rId13" Type="http://schemas.openxmlformats.org/officeDocument/2006/relationships/image" Target="../media/image5.png"/><Relationship Id="rId12" Type="http://schemas.openxmlformats.org/officeDocument/2006/relationships/image" Target="../media/image3.png"/><Relationship Id="rId11" Type="http://schemas.openxmlformats.org/officeDocument/2006/relationships/slideLayout" Target="../slideLayouts/slideLayout160.xml"/><Relationship Id="rId10" Type="http://schemas.openxmlformats.org/officeDocument/2006/relationships/slideLayout" Target="../slideLayouts/slideLayout159.xml"/><Relationship Id="rId1" Type="http://schemas.openxmlformats.org/officeDocument/2006/relationships/slideLayout" Target="../slideLayouts/slideLayout15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0.xml"/><Relationship Id="rId8" Type="http://schemas.openxmlformats.org/officeDocument/2006/relationships/slideLayout" Target="../slideLayouts/slideLayout9.xml"/><Relationship Id="rId7" Type="http://schemas.openxmlformats.org/officeDocument/2006/relationships/slideLayout" Target="../slideLayouts/slideLayout8.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3" Type="http://schemas.openxmlformats.org/officeDocument/2006/relationships/slideLayout" Target="../slideLayouts/slideLayout4.xml"/><Relationship Id="rId2" Type="http://schemas.openxmlformats.org/officeDocument/2006/relationships/slideLayout" Target="../slideLayouts/slideLayout3.xml"/><Relationship Id="rId15" Type="http://schemas.openxmlformats.org/officeDocument/2006/relationships/theme" Target="../theme/theme2.xml"/><Relationship Id="rId14" Type="http://schemas.openxmlformats.org/officeDocument/2006/relationships/image" Target="../media/image2.png"/><Relationship Id="rId13" Type="http://schemas.openxmlformats.org/officeDocument/2006/relationships/image" Target="../media/image3.png"/><Relationship Id="rId12" Type="http://schemas.openxmlformats.org/officeDocument/2006/relationships/slideLayout" Target="../slideLayouts/slideLayout13.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3" Type="http://schemas.openxmlformats.org/officeDocument/2006/relationships/theme" Target="../theme/theme3.xml"/><Relationship Id="rId12" Type="http://schemas.openxmlformats.org/officeDocument/2006/relationships/image" Target="../media/image3.png"/><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4.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4" Type="http://schemas.openxmlformats.org/officeDocument/2006/relationships/theme" Target="../theme/theme5.xml"/><Relationship Id="rId13" Type="http://schemas.openxmlformats.org/officeDocument/2006/relationships/image" Target="../media/image5.png"/><Relationship Id="rId12" Type="http://schemas.openxmlformats.org/officeDocument/2006/relationships/image" Target="../media/image3.png"/><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 Id="rId3" Type="http://schemas.openxmlformats.org/officeDocument/2006/relationships/slideLayout" Target="../slideLayouts/slideLayout49.xml"/><Relationship Id="rId2" Type="http://schemas.openxmlformats.org/officeDocument/2006/relationships/slideLayout" Target="../slideLayouts/slideLayout48.xml"/><Relationship Id="rId14" Type="http://schemas.openxmlformats.org/officeDocument/2006/relationships/theme" Target="../theme/theme6.xml"/><Relationship Id="rId13" Type="http://schemas.openxmlformats.org/officeDocument/2006/relationships/image" Target="../media/image2.png"/><Relationship Id="rId12" Type="http://schemas.openxmlformats.org/officeDocument/2006/relationships/image" Target="../media/image3.png"/><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6.xml"/><Relationship Id="rId8" Type="http://schemas.openxmlformats.org/officeDocument/2006/relationships/slideLayout" Target="../slideLayouts/slideLayout65.xml"/><Relationship Id="rId7" Type="http://schemas.openxmlformats.org/officeDocument/2006/relationships/slideLayout" Target="../slideLayouts/slideLayout64.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 Id="rId3" Type="http://schemas.openxmlformats.org/officeDocument/2006/relationships/slideLayout" Target="../slideLayouts/slideLayout60.xml"/><Relationship Id="rId2" Type="http://schemas.openxmlformats.org/officeDocument/2006/relationships/slideLayout" Target="../slideLayouts/slideLayout59.xml"/><Relationship Id="rId14" Type="http://schemas.openxmlformats.org/officeDocument/2006/relationships/theme" Target="../theme/theme7.xml"/><Relationship Id="rId13" Type="http://schemas.openxmlformats.org/officeDocument/2006/relationships/image" Target="../media/image2.png"/><Relationship Id="rId12" Type="http://schemas.openxmlformats.org/officeDocument/2006/relationships/image" Target="../media/image3.png"/><Relationship Id="rId11" Type="http://schemas.openxmlformats.org/officeDocument/2006/relationships/slideLayout" Target="../slideLayouts/slideLayout68.xml"/><Relationship Id="rId10" Type="http://schemas.openxmlformats.org/officeDocument/2006/relationships/slideLayout" Target="../slideLayouts/slideLayout67.xml"/><Relationship Id="rId1" Type="http://schemas.openxmlformats.org/officeDocument/2006/relationships/slideLayout" Target="../slideLayouts/slideLayout58.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77.xml"/><Relationship Id="rId8" Type="http://schemas.openxmlformats.org/officeDocument/2006/relationships/slideLayout" Target="../slideLayouts/slideLayout76.xml"/><Relationship Id="rId7" Type="http://schemas.openxmlformats.org/officeDocument/2006/relationships/slideLayout" Target="../slideLayouts/slideLayout75.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3" Type="http://schemas.openxmlformats.org/officeDocument/2006/relationships/slideLayout" Target="../slideLayouts/slideLayout71.xml"/><Relationship Id="rId2" Type="http://schemas.openxmlformats.org/officeDocument/2006/relationships/slideLayout" Target="../slideLayouts/slideLayout70.xml"/><Relationship Id="rId14" Type="http://schemas.openxmlformats.org/officeDocument/2006/relationships/theme" Target="../theme/theme8.xml"/><Relationship Id="rId13" Type="http://schemas.openxmlformats.org/officeDocument/2006/relationships/image" Target="../media/image2.png"/><Relationship Id="rId12" Type="http://schemas.openxmlformats.org/officeDocument/2006/relationships/image" Target="../media/image3.png"/><Relationship Id="rId11" Type="http://schemas.openxmlformats.org/officeDocument/2006/relationships/slideLayout" Target="../slideLayouts/slideLayout79.xml"/><Relationship Id="rId10" Type="http://schemas.openxmlformats.org/officeDocument/2006/relationships/slideLayout" Target="../slideLayouts/slideLayout78.xml"/><Relationship Id="rId1"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88.xml"/><Relationship Id="rId8" Type="http://schemas.openxmlformats.org/officeDocument/2006/relationships/slideLayout" Target="../slideLayouts/slideLayout87.xml"/><Relationship Id="rId7" Type="http://schemas.openxmlformats.org/officeDocument/2006/relationships/slideLayout" Target="../slideLayouts/slideLayout86.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 Id="rId3" Type="http://schemas.openxmlformats.org/officeDocument/2006/relationships/slideLayout" Target="../slideLayouts/slideLayout82.xml"/><Relationship Id="rId2" Type="http://schemas.openxmlformats.org/officeDocument/2006/relationships/slideLayout" Target="../slideLayouts/slideLayout81.xml"/><Relationship Id="rId14" Type="http://schemas.openxmlformats.org/officeDocument/2006/relationships/theme" Target="../theme/theme9.xml"/><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90.xml"/><Relationship Id="rId10" Type="http://schemas.openxmlformats.org/officeDocument/2006/relationships/slideLayout" Target="../slideLayouts/slideLayout89.xml"/><Relationship Id="rId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174625" y="152400"/>
            <a:ext cx="373063" cy="373063"/>
          </a:xfrm>
          <a:prstGeom prst="rect">
            <a:avLst/>
          </a:prstGeom>
          <a:solidFill>
            <a:srgbClr val="AC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微软雅黑" panose="020B0503020204020204" pitchFamily="34" charset="-122"/>
            </a:endParaRPr>
          </a:p>
        </p:txBody>
      </p:sp>
      <p:sp>
        <p:nvSpPr>
          <p:cNvPr id="7" name="矩形 6"/>
          <p:cNvSpPr/>
          <p:nvPr/>
        </p:nvSpPr>
        <p:spPr>
          <a:xfrm>
            <a:off x="358775" y="352425"/>
            <a:ext cx="249238" cy="247650"/>
          </a:xfrm>
          <a:prstGeom prst="rect">
            <a:avLst/>
          </a:prstGeom>
          <a:solidFill>
            <a:srgbClr val="FFAF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a typeface="微软雅黑" panose="020B0503020204020204" pitchFamily="34" charset="-122"/>
            </a:endParaRPr>
          </a:p>
        </p:txBody>
      </p:sp>
      <p:cxnSp>
        <p:nvCxnSpPr>
          <p:cNvPr id="7172" name="直接连接符 46"/>
          <p:cNvCxnSpPr>
            <a:cxnSpLocks noChangeShapeType="1"/>
          </p:cNvCxnSpPr>
          <p:nvPr/>
        </p:nvCxnSpPr>
        <p:spPr bwMode="auto">
          <a:xfrm flipH="1">
            <a:off x="641350" y="771525"/>
            <a:ext cx="8351838" cy="0"/>
          </a:xfrm>
          <a:prstGeom prst="line">
            <a:avLst/>
          </a:prstGeom>
          <a:noFill/>
          <a:ln w="50800" cmpd="thickThin">
            <a:solidFill>
              <a:srgbClr val="C00000"/>
            </a:solidFill>
            <a:rou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649" r:id="rId1"/>
  </p:sldLayoutIdLst>
  <p:transition/>
  <p:txStyles>
    <p:titleStyle>
      <a:lvl1pPr algn="l" rtl="0" eaLnBrk="0" fontAlgn="base" hangingPunct="0">
        <a:spcBef>
          <a:spcPct val="0"/>
        </a:spcBef>
        <a:spcAft>
          <a:spcPct val="0"/>
        </a:spcAft>
        <a:defRPr sz="2600" b="1">
          <a:solidFill>
            <a:schemeClr val="tx1"/>
          </a:solidFill>
          <a:latin typeface="+mj-lt"/>
          <a:ea typeface="+mj-ea"/>
          <a:cs typeface="FZHei-B01S" charset="0"/>
        </a:defRPr>
      </a:lvl1pPr>
      <a:lvl2pPr algn="l" rtl="0" eaLnBrk="0" fontAlgn="base" hangingPunct="0">
        <a:spcBef>
          <a:spcPct val="0"/>
        </a:spcBef>
        <a:spcAft>
          <a:spcPct val="0"/>
        </a:spcAft>
        <a:defRPr sz="2600" b="1">
          <a:solidFill>
            <a:schemeClr val="tx1"/>
          </a:solidFill>
          <a:latin typeface="FZHei-B01S" charset="0"/>
          <a:ea typeface="FZHei-B01S" charset="0"/>
          <a:cs typeface="FZHei-B01S" charset="0"/>
        </a:defRPr>
      </a:lvl2pPr>
      <a:lvl3pPr algn="l" rtl="0" eaLnBrk="0" fontAlgn="base" hangingPunct="0">
        <a:spcBef>
          <a:spcPct val="0"/>
        </a:spcBef>
        <a:spcAft>
          <a:spcPct val="0"/>
        </a:spcAft>
        <a:defRPr sz="2600" b="1">
          <a:solidFill>
            <a:schemeClr val="tx1"/>
          </a:solidFill>
          <a:latin typeface="FZHei-B01S" charset="0"/>
          <a:ea typeface="FZHei-B01S" charset="0"/>
          <a:cs typeface="FZHei-B01S" charset="0"/>
        </a:defRPr>
      </a:lvl3pPr>
      <a:lvl4pPr algn="l" rtl="0" eaLnBrk="0" fontAlgn="base" hangingPunct="0">
        <a:spcBef>
          <a:spcPct val="0"/>
        </a:spcBef>
        <a:spcAft>
          <a:spcPct val="0"/>
        </a:spcAft>
        <a:defRPr sz="2600" b="1">
          <a:solidFill>
            <a:schemeClr val="tx1"/>
          </a:solidFill>
          <a:latin typeface="FZHei-B01S" charset="0"/>
          <a:ea typeface="FZHei-B01S" charset="0"/>
          <a:cs typeface="FZHei-B01S" charset="0"/>
        </a:defRPr>
      </a:lvl4pPr>
      <a:lvl5pPr algn="l" rtl="0" eaLnBrk="0" fontAlgn="base" hangingPunct="0">
        <a:spcBef>
          <a:spcPct val="0"/>
        </a:spcBef>
        <a:spcAft>
          <a:spcPct val="0"/>
        </a:spcAft>
        <a:defRPr sz="2600" b="1">
          <a:solidFill>
            <a:schemeClr val="tx1"/>
          </a:solidFill>
          <a:latin typeface="FZHei-B01S" charset="0"/>
          <a:ea typeface="FZHei-B01S" charset="0"/>
          <a:cs typeface="FZHei-B01S" charset="0"/>
        </a:defRPr>
      </a:lvl5pPr>
      <a:lvl6pPr marL="424180" algn="l" rtl="0" fontAlgn="base">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6pPr>
      <a:lvl7pPr marL="848360" algn="l" rtl="0" fontAlgn="base">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7pPr>
      <a:lvl8pPr marL="1271905" algn="l" rtl="0" fontAlgn="base">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8pPr>
      <a:lvl9pPr marL="1696085" algn="l" rtl="0" fontAlgn="base">
        <a:spcBef>
          <a:spcPct val="0"/>
        </a:spcBef>
        <a:spcAft>
          <a:spcPct val="0"/>
        </a:spcAft>
        <a:defRPr sz="2600" b="1">
          <a:solidFill>
            <a:schemeClr val="tx1"/>
          </a:solidFill>
          <a:latin typeface="Arial" panose="020B0604020202020204" pitchFamily="34" charset="0"/>
          <a:ea typeface="微软雅黑" panose="020B0503020204020204" pitchFamily="34" charset="-122"/>
          <a:cs typeface="宋体" panose="02010600030101010101" pitchFamily="2" charset="-122"/>
        </a:defRPr>
      </a:lvl9pPr>
    </p:titleStyle>
    <p:bodyStyle>
      <a:lvl1pPr marL="167005" indent="-167005"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b="1">
          <a:solidFill>
            <a:schemeClr val="tx1"/>
          </a:solidFill>
          <a:latin typeface="+mn-lt"/>
          <a:ea typeface="+mn-ea"/>
          <a:cs typeface="FZHei-B01S" charset="0"/>
        </a:defRPr>
      </a:lvl1pPr>
      <a:lvl2pPr marL="500380" indent="-167005"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900">
          <a:solidFill>
            <a:schemeClr val="tx1"/>
          </a:solidFill>
          <a:latin typeface="+mn-lt"/>
          <a:ea typeface="+mn-ea"/>
          <a:cs typeface="FZHei-B01S" charset="0"/>
        </a:defRPr>
      </a:lvl2pPr>
      <a:lvl3pPr marL="828675" indent="-160655"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400">
          <a:solidFill>
            <a:schemeClr val="tx1"/>
          </a:solidFill>
          <a:latin typeface="+mn-lt"/>
          <a:ea typeface="+mn-ea"/>
          <a:cs typeface="FZHei-B01S" charset="0"/>
        </a:defRPr>
      </a:lvl3pPr>
      <a:lvl4pPr marL="1163955" indent="-167005"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300">
          <a:solidFill>
            <a:schemeClr val="tx1"/>
          </a:solidFill>
          <a:latin typeface="+mn-lt"/>
          <a:ea typeface="+mn-ea"/>
          <a:cs typeface="FZHei-B01S" charset="0"/>
        </a:defRPr>
      </a:lvl4pPr>
      <a:lvl5pPr marL="1500505" indent="-170180" algn="l" rtl="0" eaLnBrk="0" fontAlgn="ctr" hangingPunct="0">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FZHei-B01S" charset="0"/>
        </a:defRPr>
      </a:lvl5pPr>
      <a:lvl6pPr marL="192595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6pPr>
      <a:lvl7pPr marL="2350135"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7pPr>
      <a:lvl8pPr marL="277368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8pPr>
      <a:lvl9pPr marL="3197860" indent="-170815" algn="l" rtl="0" fontAlgn="ctr">
        <a:lnSpc>
          <a:spcPct val="120000"/>
        </a:lnSpc>
        <a:spcBef>
          <a:spcPct val="20000"/>
        </a:spcBef>
        <a:spcAft>
          <a:spcPct val="0"/>
        </a:spcAft>
        <a:buClr>
          <a:schemeClr val="accent1"/>
        </a:buClr>
        <a:buSzPct val="60000"/>
        <a:buFont typeface="Wingdings" panose="05000000000000000000" pitchFamily="2" charset="2"/>
        <a:buChar char="l"/>
        <a:defRPr sz="1100">
          <a:solidFill>
            <a:schemeClr val="tx1"/>
          </a:solidFill>
          <a:latin typeface="+mn-lt"/>
          <a:ea typeface="+mn-ea"/>
          <a:cs typeface="+mn-cs"/>
        </a:defRPr>
      </a:lvl9pPr>
    </p:bodyStyle>
    <p:otherStyle>
      <a:defPPr>
        <a:defRPr lang="zh-CN"/>
      </a:defPPr>
      <a:lvl1pPr marL="0" algn="l" defTabSz="847725" rtl="0" eaLnBrk="1" latinLnBrk="0" hangingPunct="1">
        <a:defRPr sz="1700" kern="1200">
          <a:solidFill>
            <a:schemeClr val="tx1"/>
          </a:solidFill>
          <a:latin typeface="+mn-lt"/>
          <a:ea typeface="+mn-ea"/>
          <a:cs typeface="+mn-cs"/>
        </a:defRPr>
      </a:lvl1pPr>
      <a:lvl2pPr marL="424180" algn="l" defTabSz="847725" rtl="0" eaLnBrk="1" latinLnBrk="0" hangingPunct="1">
        <a:defRPr sz="1700" kern="1200">
          <a:solidFill>
            <a:schemeClr val="tx1"/>
          </a:solidFill>
          <a:latin typeface="+mn-lt"/>
          <a:ea typeface="+mn-ea"/>
          <a:cs typeface="+mn-cs"/>
        </a:defRPr>
      </a:lvl2pPr>
      <a:lvl3pPr marL="848360" algn="l" defTabSz="847725" rtl="0" eaLnBrk="1" latinLnBrk="0" hangingPunct="1">
        <a:defRPr sz="1700" kern="1200">
          <a:solidFill>
            <a:schemeClr val="tx1"/>
          </a:solidFill>
          <a:latin typeface="+mn-lt"/>
          <a:ea typeface="+mn-ea"/>
          <a:cs typeface="+mn-cs"/>
        </a:defRPr>
      </a:lvl3pPr>
      <a:lvl4pPr marL="1271905" algn="l" defTabSz="847725" rtl="0" eaLnBrk="1" latinLnBrk="0" hangingPunct="1">
        <a:defRPr sz="1700" kern="1200">
          <a:solidFill>
            <a:schemeClr val="tx1"/>
          </a:solidFill>
          <a:latin typeface="+mn-lt"/>
          <a:ea typeface="+mn-ea"/>
          <a:cs typeface="+mn-cs"/>
        </a:defRPr>
      </a:lvl4pPr>
      <a:lvl5pPr marL="1696085" algn="l" defTabSz="847725" rtl="0" eaLnBrk="1" latinLnBrk="0" hangingPunct="1">
        <a:defRPr sz="1700" kern="1200">
          <a:solidFill>
            <a:schemeClr val="tx1"/>
          </a:solidFill>
          <a:latin typeface="+mn-lt"/>
          <a:ea typeface="+mn-ea"/>
          <a:cs typeface="+mn-cs"/>
        </a:defRPr>
      </a:lvl5pPr>
      <a:lvl6pPr marL="2120265" algn="l" defTabSz="847725" rtl="0" eaLnBrk="1" latinLnBrk="0" hangingPunct="1">
        <a:defRPr sz="1700" kern="1200">
          <a:solidFill>
            <a:schemeClr val="tx1"/>
          </a:solidFill>
          <a:latin typeface="+mn-lt"/>
          <a:ea typeface="+mn-ea"/>
          <a:cs typeface="+mn-cs"/>
        </a:defRPr>
      </a:lvl6pPr>
      <a:lvl7pPr marL="2544445" algn="l" defTabSz="847725" rtl="0" eaLnBrk="1" latinLnBrk="0" hangingPunct="1">
        <a:defRPr sz="1700" kern="1200">
          <a:solidFill>
            <a:schemeClr val="tx1"/>
          </a:solidFill>
          <a:latin typeface="+mn-lt"/>
          <a:ea typeface="+mn-ea"/>
          <a:cs typeface="+mn-cs"/>
        </a:defRPr>
      </a:lvl7pPr>
      <a:lvl8pPr marL="2967990" algn="l" defTabSz="847725" rtl="0" eaLnBrk="1" latinLnBrk="0" hangingPunct="1">
        <a:defRPr sz="1700" kern="1200">
          <a:solidFill>
            <a:schemeClr val="tx1"/>
          </a:solidFill>
          <a:latin typeface="+mn-lt"/>
          <a:ea typeface="+mn-ea"/>
          <a:cs typeface="+mn-cs"/>
        </a:defRPr>
      </a:lvl8pPr>
      <a:lvl9pPr marL="3392170" algn="l" defTabSz="847725" rtl="0" eaLnBrk="1" latinLnBrk="0" hangingPunct="1">
        <a:defRPr sz="17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8194" name="组合 43"/>
          <p:cNvGrpSpPr/>
          <p:nvPr/>
        </p:nvGrpSpPr>
        <p:grpSpPr bwMode="auto">
          <a:xfrm>
            <a:off x="0" y="115888"/>
            <a:ext cx="9139238" cy="401637"/>
            <a:chOff x="0" y="116036"/>
            <a:chExt cx="9139771" cy="402123"/>
          </a:xfrm>
        </p:grpSpPr>
        <p:sp>
          <p:nvSpPr>
            <p:cNvPr id="45"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6"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47"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4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0"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57"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8"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5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8203" name="图片 61" descr="C:\Users\Administrator\Desktop\PPT\gg.pnggg"/>
            <p:cNvPicPr>
              <a:picLocks noChangeAspect="1" noChangeArrowheads="1"/>
            </p:cNvPicPr>
            <p:nvPr/>
          </p:nvPicPr>
          <p:blipFill>
            <a:blip r:embed="rId14"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Lst>
  <p:transition spd="slow">
    <p:push dir="u"/>
  </p:transition>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grpSp>
        <p:nvGrpSpPr>
          <p:cNvPr id="2050" name="组合 43"/>
          <p:cNvGrpSpPr/>
          <p:nvPr/>
        </p:nvGrpSpPr>
        <p:grpSpPr>
          <a:xfrm>
            <a:off x="0" y="115888"/>
            <a:ext cx="9139238" cy="401637"/>
            <a:chOff x="0" y="116036"/>
            <a:chExt cx="9139771" cy="402123"/>
          </a:xfrm>
        </p:grpSpPr>
        <p:sp>
          <p:nvSpPr>
            <p:cNvPr id="45"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white"/>
                </a:solidFill>
              </a:endParaRPr>
            </a:p>
          </p:txBody>
        </p:sp>
        <p:sp>
          <p:nvSpPr>
            <p:cNvPr id="46"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47"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endParaRPr>
            </a:p>
          </p:txBody>
        </p:sp>
        <p:sp>
          <p:nvSpPr>
            <p:cNvPr id="4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50"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white"/>
                </a:solidFill>
              </a:endParaRPr>
            </a:p>
          </p:txBody>
        </p:sp>
        <p:sp>
          <p:nvSpPr>
            <p:cNvPr id="57"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58"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endParaRPr>
            </a:p>
          </p:txBody>
        </p:sp>
        <p:sp>
          <p:nvSpPr>
            <p:cNvPr id="5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pic>
          <p:nvPicPr>
            <p:cNvPr id="2059" name="图片 61" descr="C:\Users\Administrator\Desktop\PPT\gg.pnggg"/>
            <p:cNvPicPr>
              <a:picLocks noChangeAspect="1"/>
            </p:cNvPicPr>
            <p:nvPr/>
          </p:nvPicPr>
          <p:blipFill>
            <a:blip r:embed="rId14"/>
            <a:srcRect r="46373"/>
            <a:stretch>
              <a:fillRect/>
            </a:stretch>
          </p:blipFill>
          <p:spPr>
            <a:xfrm>
              <a:off x="7879011" y="116036"/>
              <a:ext cx="955041" cy="402123"/>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transition spd="slow">
    <p:push dir="u"/>
  </p:transition>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3"/>
          <a:stretch>
            <a:fillRect/>
          </a:stretch>
        </a:blipFill>
        <a:effectLst/>
      </p:bgPr>
    </p:bg>
    <p:spTree>
      <p:nvGrpSpPr>
        <p:cNvPr id="1" name=""/>
        <p:cNvGrpSpPr/>
        <p:nvPr/>
      </p:nvGrpSpPr>
      <p:grpSpPr>
        <a:xfrm>
          <a:off x="0" y="0"/>
          <a:ext cx="0" cy="0"/>
          <a:chOff x="0" y="0"/>
          <a:chExt cx="0" cy="0"/>
        </a:xfrm>
      </p:grpSpPr>
      <p:grpSp>
        <p:nvGrpSpPr>
          <p:cNvPr id="2050" name="组合 43"/>
          <p:cNvGrpSpPr/>
          <p:nvPr/>
        </p:nvGrpSpPr>
        <p:grpSpPr>
          <a:xfrm>
            <a:off x="0" y="115888"/>
            <a:ext cx="9139238" cy="401637"/>
            <a:chOff x="0" y="116036"/>
            <a:chExt cx="9139771" cy="402123"/>
          </a:xfrm>
        </p:grpSpPr>
        <p:sp>
          <p:nvSpPr>
            <p:cNvPr id="45"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white"/>
                </a:solidFill>
              </a:endParaRPr>
            </a:p>
          </p:txBody>
        </p:sp>
        <p:sp>
          <p:nvSpPr>
            <p:cNvPr id="46"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47"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endParaRPr>
            </a:p>
          </p:txBody>
        </p:sp>
        <p:sp>
          <p:nvSpPr>
            <p:cNvPr id="4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50"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white"/>
                </a:solidFill>
              </a:endParaRPr>
            </a:p>
          </p:txBody>
        </p:sp>
        <p:sp>
          <p:nvSpPr>
            <p:cNvPr id="57"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sp>
          <p:nvSpPr>
            <p:cNvPr id="58"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endParaRPr>
            </a:p>
          </p:txBody>
        </p:sp>
        <p:sp>
          <p:nvSpPr>
            <p:cNvPr id="5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strike="noStrike" noProof="1">
                <a:solidFill>
                  <a:prstClr val="black"/>
                </a:solidFill>
                <a:latin typeface="Calibri" panose="020F0502020204030204"/>
                <a:ea typeface="宋体" panose="02010600030101010101" pitchFamily="2" charset="-122"/>
              </a:endParaRPr>
            </a:p>
          </p:txBody>
        </p:sp>
        <p:pic>
          <p:nvPicPr>
            <p:cNvPr id="2059" name="图片 61" descr="C:\Users\Administrator\Desktop\PPT\gg.pnggg"/>
            <p:cNvPicPr>
              <a:picLocks noChangeAspect="1"/>
            </p:cNvPicPr>
            <p:nvPr/>
          </p:nvPicPr>
          <p:blipFill>
            <a:blip r:embed="rId14"/>
            <a:srcRect r="46373"/>
            <a:stretch>
              <a:fillRect/>
            </a:stretch>
          </p:blipFill>
          <p:spPr>
            <a:xfrm>
              <a:off x="7879011" y="116036"/>
              <a:ext cx="955041" cy="402123"/>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p:transition spd="slow">
    <p:push dir="u"/>
  </p:transition>
  <p:hf sldNum="0" hdr="0" ftr="0" dt="0"/>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8194" name="组合 43"/>
          <p:cNvGrpSpPr/>
          <p:nvPr/>
        </p:nvGrpSpPr>
        <p:grpSpPr bwMode="auto">
          <a:xfrm>
            <a:off x="0" y="115888"/>
            <a:ext cx="9139238" cy="401637"/>
            <a:chOff x="0" y="116036"/>
            <a:chExt cx="9139771" cy="402123"/>
          </a:xfrm>
        </p:grpSpPr>
        <p:sp>
          <p:nvSpPr>
            <p:cNvPr id="45"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6"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47"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4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0"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57"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8"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5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8203" name="图片 61" descr="C:\Users\Administrator\Desktop\PPT\gg.pnggg"/>
            <p:cNvPicPr>
              <a:picLocks noChangeAspect="1" noChangeArrowheads="1"/>
            </p:cNvPicPr>
            <p:nvPr/>
          </p:nvPicPr>
          <p:blipFill>
            <a:blip r:embed="rId14"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Lst>
  <p:transition spd="slow">
    <p:push dir="u"/>
  </p:transition>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grpSp>
        <p:nvGrpSpPr>
          <p:cNvPr id="8194" name="组合 43"/>
          <p:cNvGrpSpPr/>
          <p:nvPr/>
        </p:nvGrpSpPr>
        <p:grpSpPr bwMode="auto">
          <a:xfrm>
            <a:off x="0" y="115888"/>
            <a:ext cx="9139238" cy="401637"/>
            <a:chOff x="0" y="116036"/>
            <a:chExt cx="9139771" cy="402123"/>
          </a:xfrm>
        </p:grpSpPr>
        <p:sp>
          <p:nvSpPr>
            <p:cNvPr id="45"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6"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47"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4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0"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57"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8"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5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8203" name="图片 61" descr="C:\Users\Administrator\Desktop\PPT\gg.pnggg"/>
            <p:cNvPicPr>
              <a:picLocks noChangeAspect="1" noChangeArrowheads="1"/>
            </p:cNvPicPr>
            <p:nvPr/>
          </p:nvPicPr>
          <p:blipFill>
            <a:blip r:embed="rId13"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ransition spd="slow">
    <p:push dir="u"/>
  </p:transition>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grpSp>
        <p:nvGrpSpPr>
          <p:cNvPr id="8194" name="组合 43"/>
          <p:cNvGrpSpPr/>
          <p:nvPr/>
        </p:nvGrpSpPr>
        <p:grpSpPr bwMode="auto">
          <a:xfrm>
            <a:off x="0" y="115888"/>
            <a:ext cx="9139238" cy="401637"/>
            <a:chOff x="0" y="116036"/>
            <a:chExt cx="9139771" cy="402123"/>
          </a:xfrm>
        </p:grpSpPr>
        <p:sp>
          <p:nvSpPr>
            <p:cNvPr id="45"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6"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47"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4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0"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57"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8"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5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8203" name="图片 61" descr="C:\Users\Administrator\Desktop\PPT\gg.pnggg"/>
            <p:cNvPicPr>
              <a:picLocks noChangeAspect="1" noChangeArrowheads="1"/>
            </p:cNvPicPr>
            <p:nvPr/>
          </p:nvPicPr>
          <p:blipFill>
            <a:blip r:embed="rId13"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Lst>
  <p:transition spd="slow">
    <p:push dir="u"/>
  </p:transition>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grpSp>
        <p:nvGrpSpPr>
          <p:cNvPr id="8194" name="组合 43"/>
          <p:cNvGrpSpPr/>
          <p:nvPr/>
        </p:nvGrpSpPr>
        <p:grpSpPr bwMode="auto">
          <a:xfrm>
            <a:off x="0" y="115888"/>
            <a:ext cx="9139238" cy="401637"/>
            <a:chOff x="0" y="116036"/>
            <a:chExt cx="9139771" cy="402123"/>
          </a:xfrm>
        </p:grpSpPr>
        <p:sp>
          <p:nvSpPr>
            <p:cNvPr id="45"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6"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47"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4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0"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57"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8"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5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8203" name="图片 61" descr="C:\Users\Administrator\Desktop\PPT\gg.pnggg"/>
            <p:cNvPicPr>
              <a:picLocks noChangeAspect="1" noChangeArrowheads="1"/>
            </p:cNvPicPr>
            <p:nvPr/>
          </p:nvPicPr>
          <p:blipFill>
            <a:blip r:embed="rId14"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ransition spd="slow">
    <p:push dir="u"/>
  </p:transition>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sp>
        <p:nvSpPr>
          <p:cNvPr id="9218" name="Title Placeholder 1"/>
          <p:cNvSpPr>
            <a:spLocks noGrp="1" noChangeArrowheads="1"/>
          </p:cNvSpPr>
          <p:nvPr>
            <p:ph type="title" idx="4294967295"/>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1" tIns="45715" rIns="91431" bIns="45715" numCol="1" anchor="ctr" anchorCtr="0" compatLnSpc="1"/>
          <a:lstStyle/>
          <a:p>
            <a:pPr lvl="0"/>
            <a:r>
              <a:rPr lang="en-US" altLang="zh-CN"/>
              <a:t>Click to edit Master title style</a:t>
            </a:r>
            <a:endParaRPr lang="en-US" altLang="zh-CN"/>
          </a:p>
        </p:txBody>
      </p:sp>
      <p:sp>
        <p:nvSpPr>
          <p:cNvPr id="9219" name="Text Placeholder 2"/>
          <p:cNvSpPr>
            <a:spLocks noGrp="1" noChangeArrowheads="1"/>
          </p:cNvSpPr>
          <p:nvPr>
            <p:ph type="body" idx="9"/>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1" tIns="45715" rIns="91431" bIns="45715" numCol="1" anchor="t" anchorCtr="0" compatLnSpc="1"/>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en-US" altLang="zh-CN"/>
          </a:p>
        </p:txBody>
      </p:sp>
      <p:sp>
        <p:nvSpPr>
          <p:cNvPr id="4" name="Date Placeholder 3"/>
          <p:cNvSpPr>
            <a:spLocks noGrp="1"/>
          </p:cNvSpPr>
          <p:nvPr>
            <p:ph type="dt" sz="half" idx="2"/>
          </p:nvPr>
        </p:nvSpPr>
        <p:spPr>
          <a:xfrm>
            <a:off x="457200" y="4767263"/>
            <a:ext cx="2133600" cy="274637"/>
          </a:xfrm>
          <a:prstGeom prst="rect">
            <a:avLst/>
          </a:prstGeom>
        </p:spPr>
        <p:txBody>
          <a:bodyPr vert="horz" lIns="91431" tIns="45715" rIns="91431" bIns="45715" rtlCol="0" anchor="ctr"/>
          <a:lstStyle>
            <a:lvl1pPr algn="l" eaLnBrk="1" fontAlgn="auto" hangingPunct="1">
              <a:defRPr sz="1200" noProof="1">
                <a:solidFill>
                  <a:schemeClr val="tx1">
                    <a:tint val="75000"/>
                  </a:schemeClr>
                </a:solidFill>
                <a:latin typeface="+mn-lt"/>
                <a:ea typeface="+mn-ea"/>
              </a:defRPr>
            </a:lvl1pPr>
          </a:lstStyle>
          <a:p>
            <a:pPr>
              <a:defRPr/>
            </a:pPr>
            <a:fld id="{EB3A726D-9897-45FE-AEB1-527F1A9B1350}" type="datetimeFigureOut">
              <a:rPr lang="en-US"/>
            </a:fld>
            <a:endParaRPr lang="en-US">
              <a:latin typeface="Arial" panose="020B0604020202020204" pitchFamily="34" charset="0"/>
              <a:ea typeface="微软雅黑" panose="020B0503020204020204" pitchFamily="34" charset="-122"/>
            </a:endParaRPr>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31" tIns="45715" rIns="91431" bIns="45715" rtlCol="0" anchor="ctr"/>
          <a:lstStyle>
            <a:lvl1pPr algn="ctr" eaLnBrk="1" fontAlgn="auto" hangingPunct="1">
              <a:defRPr sz="1200" noProof="1">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31" tIns="45715" rIns="91431" bIns="45715" numCol="1" anchor="ctr" anchorCtr="0" compatLnSpc="1"/>
          <a:lstStyle>
            <a:lvl1pPr algn="r" eaLnBrk="1" hangingPunct="1">
              <a:defRPr sz="1200" noProof="1">
                <a:solidFill>
                  <a:srgbClr val="898989"/>
                </a:solidFill>
                <a:latin typeface="Calibri" panose="020F0502020204030204" pitchFamily="34" charset="0"/>
              </a:defRPr>
            </a:lvl1pPr>
          </a:lstStyle>
          <a:p>
            <a:fld id="{81017924-E7E8-4731-B5BE-425A0B0CE03D}" type="slidenum">
              <a:rPr altLang="zh-CN"/>
            </a:fld>
            <a:endParaRPr lang="zh-CN" altLang="zh-CN"/>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ransition spd="slow">
    <p:push dir="u"/>
  </p:transition>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39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cstate="print"/>
          <a:stretch>
            <a:fillRect/>
          </a:stretch>
        </a:blipFill>
        <a:effectLst/>
      </p:bgPr>
    </p:bg>
    <p:spTree>
      <p:nvGrpSpPr>
        <p:cNvPr id="1" name=""/>
        <p:cNvGrpSpPr/>
        <p:nvPr/>
      </p:nvGrpSpPr>
      <p:grpSpPr>
        <a:xfrm>
          <a:off x="0" y="0"/>
          <a:ext cx="0" cy="0"/>
          <a:chOff x="0" y="0"/>
          <a:chExt cx="0" cy="0"/>
        </a:xfrm>
      </p:grpSpPr>
      <p:grpSp>
        <p:nvGrpSpPr>
          <p:cNvPr id="3074" name="组合 43"/>
          <p:cNvGrpSpPr/>
          <p:nvPr/>
        </p:nvGrpSpPr>
        <p:grpSpPr>
          <a:xfrm>
            <a:off x="0" y="115888"/>
            <a:ext cx="9139238" cy="401637"/>
            <a:chOff x="0" y="116036"/>
            <a:chExt cx="9139771" cy="402123"/>
          </a:xfrm>
        </p:grpSpPr>
        <p:sp>
          <p:nvSpPr>
            <p:cNvPr id="45"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3083" name="图片 61" descr="C:\Users\Administrator\Desktop\PPT\gg.pnggg"/>
            <p:cNvPicPr>
              <a:picLocks noChangeAspect="1"/>
            </p:cNvPicPr>
            <p:nvPr/>
          </p:nvPicPr>
          <p:blipFill>
            <a:blip r:embed="rId13" cstate="print"/>
            <a:srcRect r="46373"/>
            <a:stretch>
              <a:fillRect/>
            </a:stretch>
          </p:blipFill>
          <p:spPr>
            <a:xfrm>
              <a:off x="7879011" y="116036"/>
              <a:ext cx="955041" cy="402123"/>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ransition spd="slow">
    <p:push dir="u"/>
  </p:transition>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grpSp>
        <p:nvGrpSpPr>
          <p:cNvPr id="8194" name="组合 43"/>
          <p:cNvGrpSpPr/>
          <p:nvPr/>
        </p:nvGrpSpPr>
        <p:grpSpPr bwMode="auto">
          <a:xfrm>
            <a:off x="0" y="115888"/>
            <a:ext cx="9139238" cy="401637"/>
            <a:chOff x="0" y="116036"/>
            <a:chExt cx="9139771" cy="402123"/>
          </a:xfrm>
        </p:grpSpPr>
        <p:sp>
          <p:nvSpPr>
            <p:cNvPr id="45"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6"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47"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4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0"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57"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8"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5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8203" name="图片 61" descr="C:\Users\Administrator\Desktop\PPT\gg.pnggg"/>
            <p:cNvPicPr>
              <a:picLocks noChangeAspect="1" noChangeArrowheads="1"/>
            </p:cNvPicPr>
            <p:nvPr/>
          </p:nvPicPr>
          <p:blipFill>
            <a:blip r:embed="rId13"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spd="slow">
    <p:push dir="u"/>
  </p:transition>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2" cstate="print"/>
          <a:srcRect/>
          <a:stretch>
            <a:fillRect/>
          </a:stretch>
        </a:blipFill>
        <a:effectLst/>
      </p:bgPr>
    </p:bg>
    <p:spTree>
      <p:nvGrpSpPr>
        <p:cNvPr id="1" name=""/>
        <p:cNvGrpSpPr/>
        <p:nvPr/>
      </p:nvGrpSpPr>
      <p:grpSpPr>
        <a:xfrm>
          <a:off x="0" y="0"/>
          <a:ext cx="0" cy="0"/>
          <a:chOff x="0" y="0"/>
          <a:chExt cx="0" cy="0"/>
        </a:xfrm>
      </p:grpSpPr>
      <p:grpSp>
        <p:nvGrpSpPr>
          <p:cNvPr id="8194" name="组合 43"/>
          <p:cNvGrpSpPr/>
          <p:nvPr/>
        </p:nvGrpSpPr>
        <p:grpSpPr bwMode="auto">
          <a:xfrm>
            <a:off x="0" y="115888"/>
            <a:ext cx="9139238" cy="401637"/>
            <a:chOff x="0" y="116036"/>
            <a:chExt cx="9139771" cy="402123"/>
          </a:xfrm>
        </p:grpSpPr>
        <p:sp>
          <p:nvSpPr>
            <p:cNvPr id="45"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46"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47"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4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0" name="Rectangle 2"/>
            <p:cNvSpPr>
              <a:spLocks noChangeArrowheads="1"/>
            </p:cNvSpPr>
            <p:nvPr/>
          </p:nvSpPr>
          <p:spPr bwMode="auto">
            <a:xfrm>
              <a:off x="209562" y="163719"/>
              <a:ext cx="161934" cy="301990"/>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spcBef>
                  <a:spcPts val="0"/>
                </a:spcBef>
                <a:spcAft>
                  <a:spcPts val="0"/>
                </a:spcAft>
                <a:defRPr/>
              </a:pPr>
              <a:endParaRPr lang="zh-CN" altLang="en-US" sz="2695">
                <a:solidFill>
                  <a:prstClr val="white"/>
                </a:solidFill>
              </a:endParaRPr>
            </a:p>
          </p:txBody>
        </p:sp>
        <p:sp>
          <p:nvSpPr>
            <p:cNvPr id="57" name="Rectangle 2"/>
            <p:cNvSpPr>
              <a:spLocks noChangeArrowheads="1"/>
            </p:cNvSpPr>
            <p:nvPr/>
          </p:nvSpPr>
          <p:spPr bwMode="auto">
            <a:xfrm>
              <a:off x="0" y="163719"/>
              <a:ext cx="166698"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sp>
          <p:nvSpPr>
            <p:cNvPr id="58" name="Rectangle 2"/>
            <p:cNvSpPr>
              <a:spLocks noChangeArrowheads="1"/>
            </p:cNvSpPr>
            <p:nvPr/>
          </p:nvSpPr>
          <p:spPr bwMode="auto">
            <a:xfrm>
              <a:off x="408012" y="163719"/>
              <a:ext cx="301643" cy="301990"/>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spcBef>
                  <a:spcPts val="0"/>
                </a:spcBef>
                <a:spcAft>
                  <a:spcPts val="0"/>
                </a:spcAft>
                <a:defRPr/>
              </a:pPr>
              <a:endParaRPr lang="zh-CN" altLang="en-US" sz="2695">
                <a:solidFill>
                  <a:prstClr val="black"/>
                </a:solidFill>
              </a:endParaRPr>
            </a:p>
          </p:txBody>
        </p:sp>
        <p:sp>
          <p:nvSpPr>
            <p:cNvPr id="59" name="Rectangle 2"/>
            <p:cNvSpPr>
              <a:spLocks noChangeArrowheads="1"/>
            </p:cNvSpPr>
            <p:nvPr/>
          </p:nvSpPr>
          <p:spPr bwMode="auto">
            <a:xfrm>
              <a:off x="4448434" y="163719"/>
              <a:ext cx="4691337" cy="301990"/>
            </a:xfrm>
            <a:prstGeom prst="rect">
              <a:avLst/>
            </a:prstGeom>
            <a:solidFill>
              <a:srgbClr val="0F5D9D"/>
            </a:solidFill>
            <a:ln>
              <a:noFill/>
            </a:ln>
            <a:effectLst/>
          </p:spPr>
          <p:txBody>
            <a:bodyPr wrap="none" anchor="ctr"/>
            <a:lstStyle/>
            <a:p>
              <a:pPr defTabSz="456565" eaLnBrk="1" fontAlgn="auto" hangingPunct="1">
                <a:spcBef>
                  <a:spcPts val="0"/>
                </a:spcBef>
                <a:spcAft>
                  <a:spcPts val="0"/>
                </a:spcAft>
                <a:defRPr/>
              </a:pPr>
              <a:endParaRPr lang="zh-CN" altLang="en-US" sz="2695">
                <a:solidFill>
                  <a:prstClr val="black"/>
                </a:solidFill>
                <a:latin typeface="Calibri" panose="020F0502020204030204"/>
                <a:ea typeface="宋体" panose="02010600030101010101" pitchFamily="2" charset="-122"/>
              </a:endParaRPr>
            </a:p>
          </p:txBody>
        </p:sp>
        <p:pic>
          <p:nvPicPr>
            <p:cNvPr id="8203" name="图片 61" descr="C:\Users\Administrator\Desktop\PPT\gg.pnggg"/>
            <p:cNvPicPr>
              <a:picLocks noChangeAspect="1" noChangeArrowheads="1"/>
            </p:cNvPicPr>
            <p:nvPr/>
          </p:nvPicPr>
          <p:blipFill>
            <a:blip r:embed="rId13" cstate="print">
              <a:extLst>
                <a:ext uri="{28A0092B-C50C-407E-A947-70E740481C1C}">
                  <a14:useLocalDpi xmlns:a14="http://schemas.microsoft.com/office/drawing/2010/main" val="0"/>
                </a:ext>
              </a:extLst>
            </a:blip>
            <a:srcRect r="46373"/>
            <a:stretch>
              <a:fillRect/>
            </a:stretch>
          </p:blipFill>
          <p:spPr bwMode="auto">
            <a:xfrm>
              <a:off x="7879011" y="116036"/>
              <a:ext cx="955041" cy="402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spd="slow">
    <p:push dir="u"/>
  </p:transition>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grpSp>
        <p:nvGrpSpPr>
          <p:cNvPr id="44" name="组合 43"/>
          <p:cNvGrpSpPr/>
          <p:nvPr/>
        </p:nvGrpSpPr>
        <p:grpSpPr>
          <a:xfrm>
            <a:off x="0" y="116036"/>
            <a:ext cx="9139771" cy="402123"/>
            <a:chOff x="0" y="116036"/>
            <a:chExt cx="9139771" cy="402123"/>
          </a:xfrm>
        </p:grpSpPr>
        <p:sp>
          <p:nvSpPr>
            <p:cNvPr id="45"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62" name="图片 61" descr="C:\Users\Administrator\Desktop\PPT\gg.pnggg"/>
            <p:cNvPicPr>
              <a:picLocks noChangeAspect="1"/>
            </p:cNvPicPr>
            <p:nvPr/>
          </p:nvPicPr>
          <p:blipFill rotWithShape="1">
            <a:blip r:embed="rId13" cstate="print"/>
            <a:srcRect r="46373"/>
            <a:stretch>
              <a:fillRect/>
            </a:stretch>
          </p:blipFill>
          <p:spPr>
            <a:xfrm>
              <a:off x="7879011" y="116036"/>
              <a:ext cx="955041" cy="402123"/>
            </a:xfrm>
            <a:prstGeom prst="rect">
              <a:avLst/>
            </a:prstGeom>
            <a:noFill/>
          </p:spPr>
        </p:pic>
      </p:gr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ransition spd="slow">
    <p:push dir="u"/>
  </p:transitio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cstate="print">
            <a:lum/>
          </a:blip>
          <a:srcRect/>
          <a:stretch>
            <a:fillRect/>
          </a:stretch>
        </a:blipFill>
        <a:effectLst/>
      </p:bgPr>
    </p:bg>
    <p:spTree>
      <p:nvGrpSpPr>
        <p:cNvPr id="1" name=""/>
        <p:cNvGrpSpPr/>
        <p:nvPr/>
      </p:nvGrpSpPr>
      <p:grpSpPr>
        <a:xfrm>
          <a:off x="0" y="0"/>
          <a:ext cx="0" cy="0"/>
          <a:chOff x="0" y="0"/>
          <a:chExt cx="0" cy="0"/>
        </a:xfrm>
      </p:grpSpPr>
      <p:grpSp>
        <p:nvGrpSpPr>
          <p:cNvPr id="44" name="组合 43"/>
          <p:cNvGrpSpPr/>
          <p:nvPr/>
        </p:nvGrpSpPr>
        <p:grpSpPr>
          <a:xfrm>
            <a:off x="0" y="116036"/>
            <a:ext cx="9139771" cy="402123"/>
            <a:chOff x="0" y="116036"/>
            <a:chExt cx="9139771" cy="402123"/>
          </a:xfrm>
        </p:grpSpPr>
        <p:sp>
          <p:nvSpPr>
            <p:cNvPr id="45"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62" name="图片 61" descr="C:\Users\Administrator\Desktop\PPT\gg.pnggg"/>
            <p:cNvPicPr>
              <a:picLocks noChangeAspect="1"/>
            </p:cNvPicPr>
            <p:nvPr/>
          </p:nvPicPr>
          <p:blipFill rotWithShape="1">
            <a:blip r:embed="rId13" cstate="print"/>
            <a:srcRect r="46373"/>
            <a:stretch>
              <a:fillRect/>
            </a:stretch>
          </p:blipFill>
          <p:spPr>
            <a:xfrm>
              <a:off x="7879011" y="116036"/>
              <a:ext cx="955041" cy="402123"/>
            </a:xfrm>
            <a:prstGeom prst="rect">
              <a:avLst/>
            </a:prstGeom>
            <a:noFill/>
          </p:spPr>
        </p:pic>
      </p:grpSp>
    </p:spTree>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ransition spd="slow">
    <p:push dir="u"/>
  </p:transition>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2" cstate="print"/>
          <a:stretch>
            <a:fillRect/>
          </a:stretch>
        </a:blipFill>
        <a:effectLst/>
      </p:bgPr>
    </p:bg>
    <p:spTree>
      <p:nvGrpSpPr>
        <p:cNvPr id="1" name=""/>
        <p:cNvGrpSpPr/>
        <p:nvPr/>
      </p:nvGrpSpPr>
      <p:grpSpPr>
        <a:xfrm>
          <a:off x="0" y="0"/>
          <a:ext cx="0" cy="0"/>
          <a:chOff x="0" y="0"/>
          <a:chExt cx="0" cy="0"/>
        </a:xfrm>
      </p:grpSpPr>
      <p:grpSp>
        <p:nvGrpSpPr>
          <p:cNvPr id="3074" name="组合 43"/>
          <p:cNvGrpSpPr/>
          <p:nvPr/>
        </p:nvGrpSpPr>
        <p:grpSpPr>
          <a:xfrm>
            <a:off x="0" y="115888"/>
            <a:ext cx="9139238" cy="401637"/>
            <a:chOff x="0" y="116036"/>
            <a:chExt cx="9139771" cy="402123"/>
          </a:xfrm>
        </p:grpSpPr>
        <p:sp>
          <p:nvSpPr>
            <p:cNvPr id="45"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46"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7"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0"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7"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8"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9" name="Rectangle 2"/>
            <p:cNvSpPr>
              <a:spLocks noChangeArrowheads="1"/>
            </p:cNvSpPr>
            <p:nvPr/>
          </p:nvSpPr>
          <p:spPr bwMode="auto">
            <a:xfrm>
              <a:off x="4447869" y="163821"/>
              <a:ext cx="4691902"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pic>
          <p:nvPicPr>
            <p:cNvPr id="3083" name="图片 61" descr="C:\Users\Administrator\Desktop\PPT\gg.pnggg"/>
            <p:cNvPicPr>
              <a:picLocks noChangeAspect="1"/>
            </p:cNvPicPr>
            <p:nvPr/>
          </p:nvPicPr>
          <p:blipFill>
            <a:blip r:embed="rId13" cstate="print"/>
            <a:srcRect r="46373"/>
            <a:stretch>
              <a:fillRect/>
            </a:stretch>
          </p:blipFill>
          <p:spPr>
            <a:xfrm>
              <a:off x="7879011" y="116036"/>
              <a:ext cx="955041" cy="402123"/>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ransition spd="slow">
    <p:push dir="u"/>
  </p:transition>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83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5565"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199765" algn="l" defTabSz="457200" rtl="0" eaLnBrk="1" latinLnBrk="0" hangingPunct="1">
        <a:defRPr sz="1800" kern="1200">
          <a:solidFill>
            <a:schemeClr val="tx1"/>
          </a:solidFill>
          <a:latin typeface="+mn-lt"/>
          <a:ea typeface="+mn-ea"/>
          <a:cs typeface="+mn-cs"/>
        </a:defRPr>
      </a:lvl8pPr>
      <a:lvl9pPr marL="3656965"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tags" Target="../tags/tag1.xml"/><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4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7.xml"/><Relationship Id="rId1" Type="http://schemas.openxmlformats.org/officeDocument/2006/relationships/tags" Target="../tags/tag10.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9" Type="http://schemas.openxmlformats.org/officeDocument/2006/relationships/image" Target="../media/image57.jpeg"/><Relationship Id="rId8" Type="http://schemas.openxmlformats.org/officeDocument/2006/relationships/image" Target="../media/image56.jpeg"/><Relationship Id="rId7" Type="http://schemas.openxmlformats.org/officeDocument/2006/relationships/image" Target="../media/image55.jpeg"/><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 Id="rId3" Type="http://schemas.openxmlformats.org/officeDocument/2006/relationships/image" Target="../media/image51.jpeg"/><Relationship Id="rId23" Type="http://schemas.openxmlformats.org/officeDocument/2006/relationships/notesSlide" Target="../notesSlides/notesSlide3.xml"/><Relationship Id="rId22" Type="http://schemas.openxmlformats.org/officeDocument/2006/relationships/slideLayout" Target="../slideLayouts/slideLayout127.xml"/><Relationship Id="rId21" Type="http://schemas.openxmlformats.org/officeDocument/2006/relationships/tags" Target="../tags/tag27.xml"/><Relationship Id="rId20" Type="http://schemas.openxmlformats.org/officeDocument/2006/relationships/tags" Target="../tags/tag26.xml"/><Relationship Id="rId2" Type="http://schemas.openxmlformats.org/officeDocument/2006/relationships/image" Target="../media/image50.jpeg"/><Relationship Id="rId19" Type="http://schemas.openxmlformats.org/officeDocument/2006/relationships/image" Target="../media/image64.jpeg"/><Relationship Id="rId18" Type="http://schemas.openxmlformats.org/officeDocument/2006/relationships/tags" Target="../tags/tag25.xml"/><Relationship Id="rId17" Type="http://schemas.openxmlformats.org/officeDocument/2006/relationships/image" Target="../media/image63.jpeg"/><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image" Target="../media/image62.jpeg"/><Relationship Id="rId13" Type="http://schemas.openxmlformats.org/officeDocument/2006/relationships/image" Target="../media/image61.jpeg"/><Relationship Id="rId12" Type="http://schemas.openxmlformats.org/officeDocument/2006/relationships/image" Target="../media/image60.jpeg"/><Relationship Id="rId11" Type="http://schemas.openxmlformats.org/officeDocument/2006/relationships/image" Target="../media/image59.jpeg"/><Relationship Id="rId10" Type="http://schemas.openxmlformats.org/officeDocument/2006/relationships/image" Target="../media/image58.jpeg"/><Relationship Id="rId1" Type="http://schemas.openxmlformats.org/officeDocument/2006/relationships/image" Target="../media/image49.jpeg"/></Relationships>
</file>

<file path=ppt/slides/_rels/slide17.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2" Type="http://schemas.openxmlformats.org/officeDocument/2006/relationships/slideLayout" Target="../slideLayouts/slideLayout127.xml"/><Relationship Id="rId21" Type="http://schemas.openxmlformats.org/officeDocument/2006/relationships/tags" Target="../tags/tag44.xml"/><Relationship Id="rId20" Type="http://schemas.openxmlformats.org/officeDocument/2006/relationships/image" Target="../media/image68.png"/><Relationship Id="rId2" Type="http://schemas.openxmlformats.org/officeDocument/2006/relationships/tags" Target="../tags/tag29.xml"/><Relationship Id="rId19" Type="http://schemas.openxmlformats.org/officeDocument/2006/relationships/tags" Target="../tags/tag43.xml"/><Relationship Id="rId18" Type="http://schemas.openxmlformats.org/officeDocument/2006/relationships/tags" Target="../tags/tag42.xml"/><Relationship Id="rId17" Type="http://schemas.openxmlformats.org/officeDocument/2006/relationships/image" Target="../media/image67.png"/><Relationship Id="rId16" Type="http://schemas.openxmlformats.org/officeDocument/2006/relationships/tags" Target="../tags/tag41.xml"/><Relationship Id="rId15" Type="http://schemas.openxmlformats.org/officeDocument/2006/relationships/image" Target="../media/image66.png"/><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image" Target="../media/image65.jpeg"/><Relationship Id="rId1" Type="http://schemas.openxmlformats.org/officeDocument/2006/relationships/tags" Target="../tags/tag28.xml"/></Relationships>
</file>

<file path=ppt/slides/_rels/slide18.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2" Type="http://schemas.openxmlformats.org/officeDocument/2006/relationships/notesSlide" Target="../notesSlides/notesSlide4.xml"/><Relationship Id="rId11" Type="http://schemas.openxmlformats.org/officeDocument/2006/relationships/slideLayout" Target="../slideLayouts/slideLayout127.xml"/><Relationship Id="rId10" Type="http://schemas.openxmlformats.org/officeDocument/2006/relationships/tags" Target="../tags/tag54.xml"/><Relationship Id="rId1" Type="http://schemas.openxmlformats.org/officeDocument/2006/relationships/tags" Target="../tags/tag45.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28.xml"/><Relationship Id="rId4" Type="http://schemas.openxmlformats.org/officeDocument/2006/relationships/tags" Target="../tags/tag56.xml"/><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tags" Target="../tags/tag5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2.xml"/><Relationship Id="rId1" Type="http://schemas.openxmlformats.org/officeDocument/2006/relationships/image" Target="../media/image12.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128.xml"/><Relationship Id="rId5" Type="http://schemas.openxmlformats.org/officeDocument/2006/relationships/image" Target="../media/image74.jpeg"/><Relationship Id="rId4" Type="http://schemas.openxmlformats.org/officeDocument/2006/relationships/image" Target="../media/image73.jpeg"/><Relationship Id="rId3" Type="http://schemas.openxmlformats.org/officeDocument/2006/relationships/tags" Target="../tags/tag57.xml"/><Relationship Id="rId2" Type="http://schemas.openxmlformats.org/officeDocument/2006/relationships/image" Target="../media/image72.jpeg"/><Relationship Id="rId1" Type="http://schemas.openxmlformats.org/officeDocument/2006/relationships/image" Target="../media/image7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jpe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8.xml"/><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image" Target="../media/image78.jpeg"/></Relationships>
</file>

<file path=ppt/slides/_rels/slide23.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tags" Target="../tags/tag63.xml"/><Relationship Id="rId7" Type="http://schemas.openxmlformats.org/officeDocument/2006/relationships/image" Target="../media/image83.png"/><Relationship Id="rId6" Type="http://schemas.openxmlformats.org/officeDocument/2006/relationships/tags" Target="../tags/tag62.xml"/><Relationship Id="rId5" Type="http://schemas.openxmlformats.org/officeDocument/2006/relationships/image" Target="../media/image82.png"/><Relationship Id="rId4" Type="http://schemas.openxmlformats.org/officeDocument/2006/relationships/tags" Target="../tags/tag61.xml"/><Relationship Id="rId3" Type="http://schemas.openxmlformats.org/officeDocument/2006/relationships/image" Target="../media/image81.jpeg"/><Relationship Id="rId2" Type="http://schemas.openxmlformats.org/officeDocument/2006/relationships/tags" Target="../tags/tag60.xml"/><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tags" Target="../tags/tag59.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tags" Target="../tags/tag65.xml"/><Relationship Id="rId4" Type="http://schemas.openxmlformats.org/officeDocument/2006/relationships/image" Target="../media/image87.jpeg"/><Relationship Id="rId3" Type="http://schemas.openxmlformats.org/officeDocument/2006/relationships/tags" Target="../tags/tag64.xml"/><Relationship Id="rId2" Type="http://schemas.openxmlformats.org/officeDocument/2006/relationships/image" Target="../media/image86.png"/><Relationship Id="rId1" Type="http://schemas.openxmlformats.org/officeDocument/2006/relationships/image" Target="../media/image85.jpeg"/></Relationships>
</file>

<file path=ppt/slides/_rels/slide25.xml.rels><?xml version="1.0" encoding="UTF-8" standalone="yes"?>
<Relationships xmlns="http://schemas.openxmlformats.org/package/2006/relationships"><Relationship Id="rId9" Type="http://schemas.openxmlformats.org/officeDocument/2006/relationships/image" Target="../media/image92.png"/><Relationship Id="rId8" Type="http://schemas.openxmlformats.org/officeDocument/2006/relationships/image" Target="../media/image91.png"/><Relationship Id="rId7" Type="http://schemas.openxmlformats.org/officeDocument/2006/relationships/image" Target="../media/image90.png"/><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1" Type="http://schemas.openxmlformats.org/officeDocument/2006/relationships/slideLayout" Target="../slideLayouts/slideLayout127.xml"/><Relationship Id="rId10" Type="http://schemas.openxmlformats.org/officeDocument/2006/relationships/image" Target="../media/image93.png"/><Relationship Id="rId1" Type="http://schemas.openxmlformats.org/officeDocument/2006/relationships/tags" Target="../tags/tag66.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27.xml"/><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image" Target="../media/image94.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2" Type="http://schemas.openxmlformats.org/officeDocument/2006/relationships/slideLayout" Target="../slideLayouts/slideLayout128.xml"/><Relationship Id="rId41" Type="http://schemas.openxmlformats.org/officeDocument/2006/relationships/tags" Target="../tags/tag112.xml"/><Relationship Id="rId40" Type="http://schemas.openxmlformats.org/officeDocument/2006/relationships/tags" Target="../tags/tag111.xml"/><Relationship Id="rId4" Type="http://schemas.openxmlformats.org/officeDocument/2006/relationships/tags" Target="../tags/tag75.xml"/><Relationship Id="rId39" Type="http://schemas.openxmlformats.org/officeDocument/2006/relationships/tags" Target="../tags/tag110.xml"/><Relationship Id="rId38" Type="http://schemas.openxmlformats.org/officeDocument/2006/relationships/tags" Target="../tags/tag109.xml"/><Relationship Id="rId37" Type="http://schemas.openxmlformats.org/officeDocument/2006/relationships/tags" Target="../tags/tag108.xml"/><Relationship Id="rId36" Type="http://schemas.openxmlformats.org/officeDocument/2006/relationships/tags" Target="../tags/tag107.xml"/><Relationship Id="rId35" Type="http://schemas.openxmlformats.org/officeDocument/2006/relationships/tags" Target="../tags/tag106.xml"/><Relationship Id="rId34" Type="http://schemas.openxmlformats.org/officeDocument/2006/relationships/tags" Target="../tags/tag105.xml"/><Relationship Id="rId33" Type="http://schemas.openxmlformats.org/officeDocument/2006/relationships/tags" Target="../tags/tag104.xml"/><Relationship Id="rId32" Type="http://schemas.openxmlformats.org/officeDocument/2006/relationships/tags" Target="../tags/tag103.xml"/><Relationship Id="rId31" Type="http://schemas.openxmlformats.org/officeDocument/2006/relationships/tags" Target="../tags/tag102.xml"/><Relationship Id="rId30" Type="http://schemas.openxmlformats.org/officeDocument/2006/relationships/tags" Target="../tags/tag101.xml"/><Relationship Id="rId3" Type="http://schemas.openxmlformats.org/officeDocument/2006/relationships/tags" Target="../tags/tag74.xml"/><Relationship Id="rId29" Type="http://schemas.openxmlformats.org/officeDocument/2006/relationships/tags" Target="../tags/tag100.xml"/><Relationship Id="rId28" Type="http://schemas.openxmlformats.org/officeDocument/2006/relationships/tags" Target="../tags/tag99.xml"/><Relationship Id="rId27" Type="http://schemas.openxmlformats.org/officeDocument/2006/relationships/tags" Target="../tags/tag98.xml"/><Relationship Id="rId26" Type="http://schemas.openxmlformats.org/officeDocument/2006/relationships/tags" Target="../tags/tag97.xml"/><Relationship Id="rId25" Type="http://schemas.openxmlformats.org/officeDocument/2006/relationships/tags" Target="../tags/tag96.xml"/><Relationship Id="rId24" Type="http://schemas.openxmlformats.org/officeDocument/2006/relationships/tags" Target="../tags/tag95.xml"/><Relationship Id="rId23" Type="http://schemas.openxmlformats.org/officeDocument/2006/relationships/tags" Target="../tags/tag94.xml"/><Relationship Id="rId22" Type="http://schemas.openxmlformats.org/officeDocument/2006/relationships/tags" Target="../tags/tag93.xml"/><Relationship Id="rId21" Type="http://schemas.openxmlformats.org/officeDocument/2006/relationships/tags" Target="../tags/tag92.xml"/><Relationship Id="rId20" Type="http://schemas.openxmlformats.org/officeDocument/2006/relationships/tags" Target="../tags/tag91.xml"/><Relationship Id="rId2" Type="http://schemas.openxmlformats.org/officeDocument/2006/relationships/tags" Target="../tags/tag73.xml"/><Relationship Id="rId19" Type="http://schemas.openxmlformats.org/officeDocument/2006/relationships/tags" Target="../tags/tag90.xml"/><Relationship Id="rId18" Type="http://schemas.openxmlformats.org/officeDocument/2006/relationships/tags" Target="../tags/tag89.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tags" Target="../tags/tag72.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3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hyperlink" Target="https://zhaosheng.csu.edu.cn/ptgz/bkyp.htm" TargetMode="External"/><Relationship Id="rId3" Type="http://schemas.openxmlformats.org/officeDocument/2006/relationships/hyperlink" Target="https://zhaosheng.csu.edu.cn/bkzn/zsjh.htm" TargetMode="External"/><Relationship Id="rId2" Type="http://schemas.openxmlformats.org/officeDocument/2006/relationships/hyperlink" Target="https://zhaosheng.csu.edu.cn/bkzn/zczc.htm" TargetMode="External"/><Relationship Id="rId1" Type="http://schemas.openxmlformats.org/officeDocument/2006/relationships/tags" Target="../tags/tag1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xml"/><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27.xml"/><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27.xml"/><Relationship Id="rId3" Type="http://schemas.openxmlformats.org/officeDocument/2006/relationships/tags" Target="../tags/tag118.xml"/><Relationship Id="rId2" Type="http://schemas.openxmlformats.org/officeDocument/2006/relationships/hyperlink" Target="https://zhaosheng.csu.edu.cn/tslxzs/qjjh.htm" TargetMode="External"/><Relationship Id="rId1" Type="http://schemas.openxmlformats.org/officeDocument/2006/relationships/tags" Target="../tags/tag11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19.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3.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3.xml"/><Relationship Id="rId3" Type="http://schemas.openxmlformats.org/officeDocument/2006/relationships/hyperlink" Target="https://zhaosheng.csu.edu.cn/tslxzs/zhpjlq.htm" TargetMode="External"/><Relationship Id="rId2" Type="http://schemas.openxmlformats.org/officeDocument/2006/relationships/tags" Target="../tags/tag125.xml"/><Relationship Id="rId1" Type="http://schemas.openxmlformats.org/officeDocument/2006/relationships/tags" Target="../tags/tag124.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3.xml"/><Relationship Id="rId3" Type="http://schemas.openxmlformats.org/officeDocument/2006/relationships/tags" Target="../tags/tag128.xml"/><Relationship Id="rId2" Type="http://schemas.openxmlformats.org/officeDocument/2006/relationships/tags" Target="../tags/tag127.xml"/><Relationship Id="rId1" Type="http://schemas.openxmlformats.org/officeDocument/2006/relationships/tags" Target="../tags/tag126.xm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tags" Target="../tags/tag130.xml"/><Relationship Id="rId2" Type="http://schemas.openxmlformats.org/officeDocument/2006/relationships/hyperlink" Target="https://zhaosheng.csu.edu.cn/tslxzs/zhpjlq.htm" TargetMode="External"/><Relationship Id="rId1" Type="http://schemas.openxmlformats.org/officeDocument/2006/relationships/tags" Target="../tags/tag12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1.xml"/><Relationship Id="rId1" Type="http://schemas.openxmlformats.org/officeDocument/2006/relationships/tags" Target="../tags/tag13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1.xml"/><Relationship Id="rId1" Type="http://schemas.openxmlformats.org/officeDocument/2006/relationships/tags" Target="../tags/tag132.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51.xml"/><Relationship Id="rId5" Type="http://schemas.openxmlformats.org/officeDocument/2006/relationships/image" Target="../media/image103.jpeg"/><Relationship Id="rId4" Type="http://schemas.openxmlformats.org/officeDocument/2006/relationships/image" Target="../media/image102.jpeg"/><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99.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chart" Target="../charts/chart1.xml"/></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51.xml"/><Relationship Id="rId6" Type="http://schemas.openxmlformats.org/officeDocument/2006/relationships/image" Target="../media/image106.png"/><Relationship Id="rId5" Type="http://schemas.openxmlformats.org/officeDocument/2006/relationships/tags" Target="../tags/tag135.xml"/><Relationship Id="rId4" Type="http://schemas.openxmlformats.org/officeDocument/2006/relationships/image" Target="../media/image105.png"/><Relationship Id="rId3" Type="http://schemas.openxmlformats.org/officeDocument/2006/relationships/tags" Target="../tags/tag134.xml"/><Relationship Id="rId2" Type="http://schemas.openxmlformats.org/officeDocument/2006/relationships/image" Target="../media/image104.jpeg"/><Relationship Id="rId1" Type="http://schemas.openxmlformats.org/officeDocument/2006/relationships/tags" Target="../tags/tag133.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51.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51.xml"/><Relationship Id="rId3" Type="http://schemas.openxmlformats.org/officeDocument/2006/relationships/image" Target="../media/image110.png"/><Relationship Id="rId2" Type="http://schemas.openxmlformats.org/officeDocument/2006/relationships/tags" Target="../tags/tag136.xml"/><Relationship Id="rId1" Type="http://schemas.openxmlformats.org/officeDocument/2006/relationships/hyperlink" Target="https://dii.csu.edu.cn/" TargetMode="Externa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51.xml"/><Relationship Id="rId2" Type="http://schemas.openxmlformats.org/officeDocument/2006/relationships/hyperlink" Target="https://zhaosheng.csu.edu.cn/ptgz/zwhzbx/zndxhmnsdxzwhzbxxm.htm" TargetMode="External"/><Relationship Id="rId1" Type="http://schemas.openxmlformats.org/officeDocument/2006/relationships/tags" Target="../tags/tag137.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28.xml"/><Relationship Id="rId4" Type="http://schemas.openxmlformats.org/officeDocument/2006/relationships/hyperlink" Target="https://zhaosheng.csu.edu.cn/ptgz/gjpkzxjh.htm" TargetMode="External"/><Relationship Id="rId3" Type="http://schemas.openxmlformats.org/officeDocument/2006/relationships/tags" Target="../tags/tag139.xml"/><Relationship Id="rId2" Type="http://schemas.openxmlformats.org/officeDocument/2006/relationships/hyperlink" Target="https://zhaosheng.csu.edu.cn/bkzn/zsjh.htm" TargetMode="External"/><Relationship Id="rId1" Type="http://schemas.openxmlformats.org/officeDocument/2006/relationships/tags" Target="../tags/tag13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hyperlink" Target="https://zhaosheng.csu.edu.cn/tslxzs/gxzx.htm" TargetMode="External"/><Relationship Id="rId1" Type="http://schemas.openxmlformats.org/officeDocument/2006/relationships/tags" Target="../tags/tag14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8.xml"/></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20.xml"/><Relationship Id="rId8" Type="http://schemas.openxmlformats.org/officeDocument/2006/relationships/slideLayout" Target="../slideLayouts/slideLayout3.xml"/><Relationship Id="rId7" Type="http://schemas.openxmlformats.org/officeDocument/2006/relationships/tags" Target="../tags/tag146.xml"/><Relationship Id="rId6" Type="http://schemas.openxmlformats.org/officeDocument/2006/relationships/tags" Target="../tags/tag145.xml"/><Relationship Id="rId5" Type="http://schemas.openxmlformats.org/officeDocument/2006/relationships/tags" Target="../tags/tag144.xml"/><Relationship Id="rId4" Type="http://schemas.openxmlformats.org/officeDocument/2006/relationships/tags" Target="../tags/tag143.xml"/><Relationship Id="rId3" Type="http://schemas.openxmlformats.org/officeDocument/2006/relationships/hyperlink" Target="https://zhaosheng.csu.edu.cn/tslxzs/yslzy.htm" TargetMode="External"/><Relationship Id="rId2" Type="http://schemas.openxmlformats.org/officeDocument/2006/relationships/tags" Target="../tags/tag142.xml"/><Relationship Id="rId1" Type="http://schemas.openxmlformats.org/officeDocument/2006/relationships/tags" Target="../tags/tag141.xml"/></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28.xml"/><Relationship Id="rId2" Type="http://schemas.openxmlformats.org/officeDocument/2006/relationships/tags" Target="../tags/tag148.xml"/><Relationship Id="rId1" Type="http://schemas.openxmlformats.org/officeDocument/2006/relationships/tags" Target="../tags/tag147.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8.xml"/><Relationship Id="rId2" Type="http://schemas.openxmlformats.org/officeDocument/2006/relationships/hyperlink" Target="https://zhaosheng.csu.edu.cn/tslxzs/ydxlzy.htm" TargetMode="External"/><Relationship Id="rId1" Type="http://schemas.openxmlformats.org/officeDocument/2006/relationships/tags" Target="../tags/tag149.xml"/></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wmf"/><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slides/_rels/slide50.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tags" Target="../tags/tag156.xml"/><Relationship Id="rId7" Type="http://schemas.openxmlformats.org/officeDocument/2006/relationships/tags" Target="../tags/tag155.xml"/><Relationship Id="rId6" Type="http://schemas.openxmlformats.org/officeDocument/2006/relationships/tags" Target="../tags/tag154.xml"/><Relationship Id="rId5" Type="http://schemas.openxmlformats.org/officeDocument/2006/relationships/tags" Target="../tags/tag153.xml"/><Relationship Id="rId4" Type="http://schemas.openxmlformats.org/officeDocument/2006/relationships/tags" Target="../tags/tag152.xml"/><Relationship Id="rId3" Type="http://schemas.openxmlformats.org/officeDocument/2006/relationships/tags" Target="../tags/tag151.xml"/><Relationship Id="rId2" Type="http://schemas.openxmlformats.org/officeDocument/2006/relationships/hyperlink" Target="https://zhaosheng.csu.edu.cn/tslxzs/bss.htm%0d" TargetMode="External"/><Relationship Id="rId15" Type="http://schemas.openxmlformats.org/officeDocument/2006/relationships/notesSlide" Target="../notesSlides/notesSlide23.xml"/><Relationship Id="rId14" Type="http://schemas.openxmlformats.org/officeDocument/2006/relationships/slideLayout" Target="../slideLayouts/slideLayout128.xml"/><Relationship Id="rId13" Type="http://schemas.openxmlformats.org/officeDocument/2006/relationships/tags" Target="../tags/tag161.xml"/><Relationship Id="rId12" Type="http://schemas.openxmlformats.org/officeDocument/2006/relationships/tags" Target="../tags/tag160.xml"/><Relationship Id="rId11" Type="http://schemas.openxmlformats.org/officeDocument/2006/relationships/tags" Target="../tags/tag159.xml"/><Relationship Id="rId10" Type="http://schemas.openxmlformats.org/officeDocument/2006/relationships/tags" Target="../tags/tag158.xml"/><Relationship Id="rId1" Type="http://schemas.openxmlformats.org/officeDocument/2006/relationships/tags" Target="../tags/tag150.xml"/></Relationships>
</file>

<file path=ppt/slides/_rels/slide51.xml.rels><?xml version="1.0" encoding="UTF-8" standalone="yes"?>
<Relationships xmlns="http://schemas.openxmlformats.org/package/2006/relationships"><Relationship Id="rId9" Type="http://schemas.openxmlformats.org/officeDocument/2006/relationships/tags" Target="../tags/tag169.xml"/><Relationship Id="rId8" Type="http://schemas.openxmlformats.org/officeDocument/2006/relationships/tags" Target="../tags/tag168.xml"/><Relationship Id="rId7" Type="http://schemas.openxmlformats.org/officeDocument/2006/relationships/tags" Target="../tags/tag167.xml"/><Relationship Id="rId6" Type="http://schemas.openxmlformats.org/officeDocument/2006/relationships/tags" Target="../tags/tag166.xml"/><Relationship Id="rId5" Type="http://schemas.openxmlformats.org/officeDocument/2006/relationships/tags" Target="../tags/tag165.xml"/><Relationship Id="rId4" Type="http://schemas.openxmlformats.org/officeDocument/2006/relationships/tags" Target="../tags/tag164.xml"/><Relationship Id="rId3" Type="http://schemas.openxmlformats.org/officeDocument/2006/relationships/tags" Target="../tags/tag163.xml"/><Relationship Id="rId2" Type="http://schemas.openxmlformats.org/officeDocument/2006/relationships/hyperlink" Target="https://zhaosheng.csu.edu.cn/tslxzs/gatqzs.htm%0d" TargetMode="External"/><Relationship Id="rId14" Type="http://schemas.openxmlformats.org/officeDocument/2006/relationships/notesSlide" Target="../notesSlides/notesSlide24.xml"/><Relationship Id="rId13" Type="http://schemas.openxmlformats.org/officeDocument/2006/relationships/slideLayout" Target="../slideLayouts/slideLayout128.xml"/><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tags" Target="../tags/tag170.xml"/><Relationship Id="rId1" Type="http://schemas.openxmlformats.org/officeDocument/2006/relationships/tags" Target="../tags/tag162.xml"/></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38.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image" Target="../media/image13.pn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tags" Target="../tags/tag175.xml"/></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2.xml"/><Relationship Id="rId5" Type="http://schemas.openxmlformats.org/officeDocument/2006/relationships/image" Target="../media/image118.jpe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tags" Target="../tags/tag176.xml"/><Relationship Id="rId1" Type="http://schemas.openxmlformats.org/officeDocument/2006/relationships/image" Target="../media/image115.jpe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91.xml"/><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56.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20.xml"/><Relationship Id="rId7" Type="http://schemas.openxmlformats.org/officeDocument/2006/relationships/tags" Target="../tags/tag17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1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5.xml"/><Relationship Id="rId2" Type="http://schemas.openxmlformats.org/officeDocument/2006/relationships/tags" Target="../tags/tag5.xml"/><Relationship Id="rId1" Type="http://schemas.openxmlformats.org/officeDocument/2006/relationships/chart" Target="../charts/char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6.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9143365" cy="5143500"/>
          </a:xfrm>
          <a:prstGeom prst="rect">
            <a:avLst/>
          </a:prstGeom>
        </p:spPr>
      </p:pic>
      <p:sp>
        <p:nvSpPr>
          <p:cNvPr id="2" name="文本框 1"/>
          <p:cNvSpPr txBox="1"/>
          <p:nvPr/>
        </p:nvSpPr>
        <p:spPr>
          <a:xfrm>
            <a:off x="1129897" y="1035366"/>
            <a:ext cx="7235586" cy="1015659"/>
          </a:xfrm>
          <a:prstGeom prst="rect">
            <a:avLst/>
          </a:prstGeom>
          <a:noFill/>
        </p:spPr>
        <p:txBody>
          <a:bodyPr wrap="square" lIns="91437" tIns="45718" rIns="91437" bIns="45718" rtlCol="0">
            <a:spAutoFit/>
          </a:bodyPr>
          <a:lstStyle/>
          <a:p>
            <a:pPr defTabSz="608965">
              <a:defRPr/>
            </a:pPr>
            <a:r>
              <a:rPr lang="zh-CN" altLang="en-US" sz="6000" b="1" dirty="0" smtClean="0">
                <a:solidFill>
                  <a:srgbClr val="C00000"/>
                </a:solidFill>
                <a:latin typeface="微软雅黑" panose="020B0503020204020204" pitchFamily="34" charset="-122"/>
                <a:cs typeface="微软雅黑" panose="020B0503020204020204" pitchFamily="34" charset="-122"/>
                <a:sym typeface="+mn-ea"/>
              </a:rPr>
              <a:t>魅力中南   与你湘约</a:t>
            </a:r>
            <a:endParaRPr lang="zh-CN" altLang="en-US" sz="6000" b="1" dirty="0" smtClean="0">
              <a:solidFill>
                <a:srgbClr val="C00000"/>
              </a:solidFill>
              <a:latin typeface="微软雅黑" panose="020B0503020204020204" pitchFamily="34" charset="-122"/>
              <a:cs typeface="微软雅黑" panose="020B0503020204020204" pitchFamily="34" charset="-122"/>
              <a:sym typeface="+mn-ea"/>
            </a:endParaRPr>
          </a:p>
        </p:txBody>
      </p:sp>
    </p:spTree>
    <p:custDataLst>
      <p:tags r:id="rId2"/>
    </p:custData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7d195523061f1c0" hidden="1"/>
          <p:cNvSpPr txBox="1"/>
          <p:nvPr/>
        </p:nvSpPr>
        <p:spPr>
          <a:xfrm>
            <a:off x="-172847" y="900888"/>
            <a:ext cx="287655" cy="507541"/>
          </a:xfrm>
          <a:prstGeom prst="rect">
            <a:avLst/>
          </a:prstGeom>
          <a:noFill/>
        </p:spPr>
        <p:txBody>
          <a:bodyPr vert="wordArtVert" lIns="45701" tIns="22850" rIns="45701" bIns="22850">
            <a:spAutoFit/>
          </a:bodyPr>
          <a:lstStyle/>
          <a:p>
            <a:pPr eaLnBrk="1" fontAlgn="auto" hangingPunct="1">
              <a:buFont typeface="Arial" panose="020B0604020202020204" pitchFamily="34" charset="0"/>
              <a:buNone/>
              <a:defRPr/>
            </a:pPr>
            <a:r>
              <a:rPr lang="en-US" altLang="zh-CN" sz="100" noProof="1">
                <a:latin typeface="+mn-lt"/>
                <a:ea typeface="+mn-ea"/>
              </a:rPr>
              <a:t>e7d195523061f1c01da5a1f0837ac25283df40ff0a16bfd61AE6AB84AD7EB485CA8019BF267F2027DE2BF09650313B56A435BB3664F8B916CA3777391AC088C283181605E184D6D6879568EB73EB808A44917F5128C20A4100957CA2519526EA40B8B54219C43C87FF835B0CD3040E43444448390C6E38433B017DECEE27FD7170FC892B11CC017A</a:t>
            </a:r>
            <a:endParaRPr lang="zh-CN" altLang="en-US" sz="100" noProof="1"/>
          </a:p>
        </p:txBody>
      </p:sp>
      <p:sp>
        <p:nvSpPr>
          <p:cNvPr id="38915" name="矩形 19" descr="e7d195523061f1c01da5a1f0837ac25283df40ff0a16bfd61AE6AB84AD7EB485CA8019BF267F2027DE2BF09650313B56A435BB3664F8B916CA3777391AC088C283181605E184D6D6879568EB73EB808A44917F5128C20A4100957CA2519526EA40B8B54219C43C87FF835B0CD3040E43444448390C6E38433B017DECEE27FD7170FC892B11CC017A"/>
          <p:cNvSpPr>
            <a:spLocks noChangeArrowheads="1"/>
          </p:cNvSpPr>
          <p:nvPr/>
        </p:nvSpPr>
        <p:spPr bwMode="auto">
          <a:xfrm>
            <a:off x="5583873" y="745808"/>
            <a:ext cx="2730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2400" b="1" dirty="0">
                <a:solidFill>
                  <a:srgbClr val="CF0202"/>
                </a:solidFill>
                <a:latin typeface="微软雅黑" panose="020B0503020204020204" pitchFamily="34" charset="-122"/>
              </a:rPr>
              <a:t>“双一流”学科</a:t>
            </a:r>
            <a:endParaRPr lang="zh-CN" altLang="en-US" sz="2400" b="1" dirty="0">
              <a:solidFill>
                <a:srgbClr val="CF0202"/>
              </a:solidFill>
              <a:latin typeface="微软雅黑" panose="020B0503020204020204" pitchFamily="34" charset="-122"/>
            </a:endParaRPr>
          </a:p>
        </p:txBody>
      </p:sp>
      <p:sp>
        <p:nvSpPr>
          <p:cNvPr id="21" name="圆角矩形 5"/>
          <p:cNvSpPr/>
          <p:nvPr/>
        </p:nvSpPr>
        <p:spPr>
          <a:xfrm>
            <a:off x="5583956" y="1444964"/>
            <a:ext cx="2837837" cy="430948"/>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eaLnBrk="1" fontAlgn="auto" hangingPunct="1">
              <a:buFont typeface="Arial" panose="020B0604020202020204" pitchFamily="34" charset="0"/>
              <a:buNone/>
              <a:defRPr/>
            </a:pPr>
            <a:r>
              <a:rPr lang="zh-CN" altLang="en-US" sz="2000" b="1" spc="-75" noProof="1">
                <a:solidFill>
                  <a:srgbClr val="0F5D9D"/>
                </a:solidFill>
                <a:latin typeface="微软雅黑" panose="020B0503020204020204" pitchFamily="34" charset="-122"/>
                <a:ea typeface="微软雅黑" panose="020B0503020204020204" pitchFamily="34" charset="-122"/>
                <a:cs typeface="微软雅黑" panose="020B0503020204020204" pitchFamily="34" charset="-122"/>
              </a:rPr>
              <a:t>数  学</a:t>
            </a:r>
            <a:endParaRPr lang="zh-CN" altLang="en-US" sz="2000" b="1" spc="-75" noProof="1">
              <a:solidFill>
                <a:srgbClr val="0F5D9D"/>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圆角矩形 5"/>
          <p:cNvSpPr/>
          <p:nvPr/>
        </p:nvSpPr>
        <p:spPr>
          <a:xfrm>
            <a:off x="5583956" y="2050563"/>
            <a:ext cx="2837837" cy="430949"/>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10000"/>
              </a:lnSpc>
              <a:buFont typeface="Arial" panose="020B0604020202020204" pitchFamily="34" charset="0"/>
              <a:buNone/>
              <a:defRPr/>
            </a:pPr>
            <a:r>
              <a:rPr lang="zh-CN" altLang="en-US" sz="2000" b="1" noProof="1">
                <a:solidFill>
                  <a:srgbClr val="0F5D9D"/>
                </a:solidFill>
                <a:latin typeface="微软雅黑" panose="020B0503020204020204" pitchFamily="34" charset="-122"/>
              </a:rPr>
              <a:t>材料科学与工程</a:t>
            </a:r>
            <a:endParaRPr lang="zh-CN" altLang="en-US" sz="2000" b="1" noProof="1">
              <a:solidFill>
                <a:srgbClr val="0F5D9D"/>
              </a:solidFill>
              <a:latin typeface="微软雅黑" panose="020B0503020204020204" pitchFamily="34" charset="-122"/>
            </a:endParaRPr>
          </a:p>
        </p:txBody>
      </p:sp>
      <p:sp>
        <p:nvSpPr>
          <p:cNvPr id="23" name="圆角矩形 5"/>
          <p:cNvSpPr/>
          <p:nvPr/>
        </p:nvSpPr>
        <p:spPr>
          <a:xfrm>
            <a:off x="5583956" y="2652476"/>
            <a:ext cx="2837837" cy="461048"/>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eaLnBrk="1" fontAlgn="auto" hangingPunct="1">
              <a:buFont typeface="Arial" panose="020B0604020202020204" pitchFamily="34" charset="0"/>
              <a:buNone/>
              <a:defRPr/>
            </a:pPr>
            <a:r>
              <a:rPr lang="zh-CN" altLang="en-US" sz="2000" b="1" spc="-75" noProof="1">
                <a:solidFill>
                  <a:srgbClr val="0F5D9D"/>
                </a:solidFill>
                <a:latin typeface="微软雅黑" panose="020B0503020204020204" pitchFamily="34" charset="-122"/>
                <a:ea typeface="微软雅黑" panose="020B0503020204020204" pitchFamily="34" charset="-122"/>
              </a:rPr>
              <a:t>冶金工程</a:t>
            </a:r>
            <a:endParaRPr lang="zh-CN" altLang="en-US" sz="2000" b="1" spc="-75" noProof="1">
              <a:solidFill>
                <a:srgbClr val="0F5D9D"/>
              </a:solidFill>
              <a:latin typeface="微软雅黑" panose="020B0503020204020204" pitchFamily="34" charset="-122"/>
              <a:ea typeface="微软雅黑" panose="020B0503020204020204" pitchFamily="34" charset="-122"/>
            </a:endParaRPr>
          </a:p>
        </p:txBody>
      </p:sp>
      <p:sp>
        <p:nvSpPr>
          <p:cNvPr id="24" name="圆角矩形 5"/>
          <p:cNvSpPr/>
          <p:nvPr/>
        </p:nvSpPr>
        <p:spPr>
          <a:xfrm>
            <a:off x="5583956" y="3286399"/>
            <a:ext cx="2837837" cy="430949"/>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eaLnBrk="1" fontAlgn="auto" hangingPunct="1">
              <a:lnSpc>
                <a:spcPct val="110000"/>
              </a:lnSpc>
              <a:buFont typeface="Arial" panose="020B0604020202020204" pitchFamily="34" charset="0"/>
              <a:buNone/>
              <a:defRPr/>
            </a:pPr>
            <a:r>
              <a:rPr lang="zh-CN" altLang="en-US" sz="2000" b="1" spc="-75" noProof="1">
                <a:solidFill>
                  <a:srgbClr val="0F5D9D"/>
                </a:solidFill>
                <a:latin typeface="微软雅黑" panose="020B0503020204020204" pitchFamily="34" charset="-122"/>
                <a:ea typeface="微软雅黑" panose="020B0503020204020204" pitchFamily="34" charset="-122"/>
              </a:rPr>
              <a:t>矿业工程</a:t>
            </a:r>
            <a:endParaRPr lang="zh-CN" altLang="en-US" sz="2000" b="1" spc="-75" noProof="1">
              <a:solidFill>
                <a:srgbClr val="0F5D9D"/>
              </a:solidFill>
              <a:latin typeface="微软雅黑" panose="020B0503020204020204" pitchFamily="34" charset="-122"/>
              <a:ea typeface="微软雅黑" panose="020B0503020204020204" pitchFamily="34" charset="-122"/>
            </a:endParaRPr>
          </a:p>
        </p:txBody>
      </p:sp>
      <p:sp>
        <p:nvSpPr>
          <p:cNvPr id="38930" name="Text Box 6"/>
          <p:cNvSpPr txBox="1">
            <a:spLocks noChangeArrowheads="1"/>
          </p:cNvSpPr>
          <p:nvPr/>
        </p:nvSpPr>
        <p:spPr bwMode="auto">
          <a:xfrm>
            <a:off x="752475" y="109538"/>
            <a:ext cx="37385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100" b="1">
                <a:solidFill>
                  <a:srgbClr val="0F5D9D"/>
                </a:solidFill>
                <a:latin typeface="Impact" panose="020B0806030902050204" pitchFamily="34" charset="0"/>
                <a:sym typeface="宋体" panose="02010600030101010101" pitchFamily="2" charset="-122"/>
              </a:rPr>
              <a:t>优势学科</a:t>
            </a:r>
            <a:endParaRPr lang="zh-CN" altLang="en-US" sz="2100" b="1">
              <a:solidFill>
                <a:srgbClr val="0F5D9D"/>
              </a:solidFill>
              <a:latin typeface="Impact" panose="020B0806030902050204" pitchFamily="34" charset="0"/>
              <a:sym typeface="宋体" panose="02010600030101010101" pitchFamily="2" charset="-122"/>
            </a:endParaRPr>
          </a:p>
        </p:txBody>
      </p:sp>
      <p:pic>
        <p:nvPicPr>
          <p:cNvPr id="11" name="Picture 2" descr="再见了，中南大学"/>
          <p:cNvPicPr>
            <a:picLocks noChangeAspect="1" noChangeArrowheads="1"/>
          </p:cNvPicPr>
          <p:nvPr/>
        </p:nvPicPr>
        <p:blipFill>
          <a:blip r:embed="rId1" cstate="print"/>
          <a:srcRect/>
          <a:stretch>
            <a:fillRect/>
          </a:stretch>
        </p:blipFill>
        <p:spPr bwMode="auto">
          <a:xfrm>
            <a:off x="663341" y="1206370"/>
            <a:ext cx="4619859" cy="3152270"/>
          </a:xfrm>
          <a:prstGeom prst="rect">
            <a:avLst/>
          </a:prstGeom>
          <a:noFill/>
        </p:spPr>
      </p:pic>
      <p:sp>
        <p:nvSpPr>
          <p:cNvPr id="2" name="圆角矩形 5"/>
          <p:cNvSpPr/>
          <p:nvPr/>
        </p:nvSpPr>
        <p:spPr>
          <a:xfrm>
            <a:off x="5583321" y="3900444"/>
            <a:ext cx="2837837" cy="430949"/>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eaLnBrk="1" fontAlgn="auto" hangingPunct="1">
              <a:lnSpc>
                <a:spcPct val="110000"/>
              </a:lnSpc>
              <a:buClrTx/>
              <a:buSzTx/>
              <a:buFont typeface="Arial" panose="020B0604020202020204" pitchFamily="34" charset="0"/>
              <a:buNone/>
              <a:defRPr/>
            </a:pPr>
            <a:r>
              <a:rPr lang="zh-CN" altLang="en-US" sz="2000" b="1" spc="-75" noProof="1">
                <a:solidFill>
                  <a:srgbClr val="0F5D9D"/>
                </a:solidFill>
                <a:latin typeface="微软雅黑" panose="020B0503020204020204" pitchFamily="34" charset="-122"/>
                <a:ea typeface="微软雅黑" panose="020B0503020204020204" pitchFamily="34" charset="-122"/>
              </a:rPr>
              <a:t>交通运输工程</a:t>
            </a:r>
            <a:endParaRPr lang="zh-CN" altLang="en-US" sz="2000" b="1" spc="-75" noProof="1">
              <a:solidFill>
                <a:srgbClr val="0F5D9D"/>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7d195523061f1c0" hidden="1"/>
          <p:cNvSpPr txBox="1"/>
          <p:nvPr/>
        </p:nvSpPr>
        <p:spPr>
          <a:xfrm>
            <a:off x="-172847" y="900888"/>
            <a:ext cx="287655" cy="507541"/>
          </a:xfrm>
          <a:prstGeom prst="rect">
            <a:avLst/>
          </a:prstGeom>
          <a:noFill/>
        </p:spPr>
        <p:txBody>
          <a:bodyPr vert="wordArtVert" lIns="45701" tIns="22850" rIns="45701" bIns="22850">
            <a:spAutoFit/>
          </a:bodyPr>
          <a:lstStyle/>
          <a:p>
            <a:pPr eaLnBrk="1" fontAlgn="auto" hangingPunct="1">
              <a:buFont typeface="Arial" panose="020B0604020202020204" pitchFamily="34" charset="0"/>
              <a:buNone/>
              <a:defRPr/>
            </a:pPr>
            <a:r>
              <a:rPr lang="en-US" altLang="zh-CN" sz="100" noProof="1">
                <a:latin typeface="+mn-lt"/>
                <a:ea typeface="+mn-ea"/>
              </a:rPr>
              <a:t>e7d195523061f1c01da5a1f0837ac25283df40ff0a16bfd61AE6AB84AD7EB485CA8019BF267F2027DE2BF09650313B56A435BB3664F8B916CA3777391AC088C283181605E184D6D6879568EB73EB808A44917F5128C20A4100957CA2519526EA40B8B54219C43C87FF835B0CD3040E43444448390C6E38433B017DECEE27FD7170FC892B11CC017A</a:t>
            </a:r>
            <a:endParaRPr lang="zh-CN" altLang="en-US" sz="100" noProof="1"/>
          </a:p>
        </p:txBody>
      </p:sp>
      <p:sp>
        <p:nvSpPr>
          <p:cNvPr id="13322" name="矩形 20"/>
          <p:cNvSpPr>
            <a:spLocks noChangeArrowheads="1"/>
          </p:cNvSpPr>
          <p:nvPr/>
        </p:nvSpPr>
        <p:spPr bwMode="auto">
          <a:xfrm>
            <a:off x="619125" y="887413"/>
            <a:ext cx="858520" cy="586740"/>
          </a:xfrm>
          <a:prstGeom prst="rect">
            <a:avLst/>
          </a:prstGeom>
          <a:solidFill>
            <a:schemeClr val="bg1"/>
          </a:solidFill>
          <a:ln>
            <a:noFill/>
          </a:ln>
        </p:spPr>
        <p:txBody>
          <a:bodyPr wrap="none" lIns="91438" tIns="45719" rIns="91438" bIns="45719">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eaLnBrk="1" fontAlgn="auto" hangingPunct="1">
              <a:defRPr/>
            </a:pPr>
            <a:r>
              <a:rPr lang="en-US" altLang="zh-CN" sz="3225" noProof="1">
                <a:solidFill>
                  <a:srgbClr val="C00000"/>
                </a:solidFill>
                <a:latin typeface="微软雅黑" panose="020B0503020204020204" pitchFamily="34" charset="-122"/>
              </a:rPr>
              <a:t>19</a:t>
            </a:r>
            <a:r>
              <a:rPr lang="zh-CN" altLang="en-US" sz="1350" noProof="1">
                <a:solidFill>
                  <a:srgbClr val="C00000"/>
                </a:solidFill>
                <a:latin typeface="微软雅黑" panose="020B0503020204020204" pitchFamily="34" charset="-122"/>
              </a:rPr>
              <a:t>个</a:t>
            </a:r>
            <a:endParaRPr lang="zh-CN" altLang="en-US" sz="1350" noProof="1">
              <a:solidFill>
                <a:srgbClr val="C00000"/>
              </a:solidFill>
              <a:latin typeface="微软雅黑" panose="020B0503020204020204" pitchFamily="34" charset="-122"/>
            </a:endParaRPr>
          </a:p>
        </p:txBody>
      </p:sp>
      <p:sp>
        <p:nvSpPr>
          <p:cNvPr id="42" name="矩形 41"/>
          <p:cNvSpPr/>
          <p:nvPr/>
        </p:nvSpPr>
        <p:spPr>
          <a:xfrm>
            <a:off x="6351905" y="4319905"/>
            <a:ext cx="2118360" cy="459105"/>
          </a:xfrm>
          <a:prstGeom prst="rect">
            <a:avLst/>
          </a:prstGeom>
          <a:solidFill>
            <a:schemeClr val="bg1"/>
          </a:solidFill>
        </p:spPr>
        <p:txBody>
          <a:bodyPr wrap="square" lIns="91438" tIns="45719" rIns="91438" bIns="45719">
            <a:spAutoFit/>
          </a:bodyPr>
          <a:lstStyle/>
          <a:p>
            <a:pPr eaLnBrk="1" fontAlgn="auto" hangingPunct="1">
              <a:buFont typeface="Arial" panose="020B0604020202020204" pitchFamily="34" charset="0"/>
              <a:buNone/>
              <a:defRPr/>
            </a:pPr>
            <a:r>
              <a:rPr lang="en-US" altLang="zh-CN" sz="1575" spc="-38" noProof="1">
                <a:solidFill>
                  <a:srgbClr val="01427C"/>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575" b="1" spc="-38" noProof="1">
                <a:solidFill>
                  <a:srgbClr val="0F5D9D"/>
                </a:solidFill>
                <a:latin typeface="微软雅黑" panose="020B0503020204020204" pitchFamily="34" charset="-122"/>
                <a:ea typeface="微软雅黑" panose="020B0503020204020204" pitchFamily="34" charset="-122"/>
                <a:cs typeface="微软雅黑" panose="020B0503020204020204" pitchFamily="34" charset="-122"/>
              </a:rPr>
              <a:t>ESI</a:t>
            </a:r>
            <a:r>
              <a:rPr lang="zh-CN" altLang="en-US" sz="1575" b="1" spc="-38" noProof="1">
                <a:solidFill>
                  <a:srgbClr val="0F5D9D"/>
                </a:solidFill>
                <a:latin typeface="微软雅黑" panose="020B0503020204020204" pitchFamily="34" charset="-122"/>
                <a:ea typeface="微软雅黑" panose="020B0503020204020204" pitchFamily="34" charset="-122"/>
                <a:cs typeface="微软雅黑" panose="020B0503020204020204" pitchFamily="34" charset="-122"/>
              </a:rPr>
              <a:t>排名全球前</a:t>
            </a:r>
            <a:r>
              <a:rPr lang="en-US" altLang="zh-CN" sz="2400" b="1" spc="-38" noProof="1">
                <a:solidFill>
                  <a:srgbClr val="C00000"/>
                </a:solidFill>
                <a:latin typeface="微软雅黑" panose="020B0503020204020204" pitchFamily="34" charset="-122"/>
                <a:ea typeface="+mn-ea"/>
              </a:rPr>
              <a:t>1‰</a:t>
            </a:r>
            <a:endParaRPr lang="en-US" altLang="zh-CN" sz="2400" b="1" spc="-38" noProof="1">
              <a:solidFill>
                <a:srgbClr val="C00000"/>
              </a:solidFill>
              <a:latin typeface="微软雅黑" panose="020B0503020204020204" pitchFamily="34" charset="-122"/>
            </a:endParaRPr>
          </a:p>
        </p:txBody>
      </p:sp>
      <p:grpSp>
        <p:nvGrpSpPr>
          <p:cNvPr id="37895" name="组合 1"/>
          <p:cNvGrpSpPr/>
          <p:nvPr/>
        </p:nvGrpSpPr>
        <p:grpSpPr bwMode="auto">
          <a:xfrm>
            <a:off x="1258888" y="1800225"/>
            <a:ext cx="6410324" cy="2237105"/>
            <a:chOff x="1260000" y="1800000"/>
            <a:chExt cx="6408986" cy="2236532"/>
          </a:xfrm>
        </p:grpSpPr>
        <p:sp>
          <p:nvSpPr>
            <p:cNvPr id="22" name="矩形 21"/>
            <p:cNvSpPr/>
            <p:nvPr/>
          </p:nvSpPr>
          <p:spPr>
            <a:xfrm>
              <a:off x="1260000" y="3315992"/>
              <a:ext cx="719940"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材料科学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23" name="矩形 22"/>
            <p:cNvSpPr/>
            <p:nvPr/>
          </p:nvSpPr>
          <p:spPr>
            <a:xfrm>
              <a:off x="2736067" y="2555456"/>
              <a:ext cx="720575"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工程学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24" name="矩形 23"/>
            <p:cNvSpPr/>
            <p:nvPr/>
          </p:nvSpPr>
          <p:spPr>
            <a:xfrm>
              <a:off x="5724705" y="1800000"/>
              <a:ext cx="718988"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临床医学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25" name="矩形 24"/>
            <p:cNvSpPr/>
            <p:nvPr/>
          </p:nvSpPr>
          <p:spPr>
            <a:xfrm>
              <a:off x="3491559" y="1800000"/>
              <a:ext cx="1441149"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药理学与毒理学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26" name="矩形 25"/>
            <p:cNvSpPr/>
            <p:nvPr/>
          </p:nvSpPr>
          <p:spPr>
            <a:xfrm>
              <a:off x="4248321" y="3306469"/>
              <a:ext cx="1168156" cy="718636"/>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生物学与生物化学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27" name="矩形 26"/>
            <p:cNvSpPr/>
            <p:nvPr/>
          </p:nvSpPr>
          <p:spPr>
            <a:xfrm>
              <a:off x="3491559" y="2555456"/>
              <a:ext cx="720575" cy="1477584"/>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神经科学与行为学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28" name="矩形 27"/>
            <p:cNvSpPr/>
            <p:nvPr/>
          </p:nvSpPr>
          <p:spPr>
            <a:xfrm>
              <a:off x="2864310" y="3315992"/>
              <a:ext cx="585983"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数学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30" name="矩形 29"/>
            <p:cNvSpPr/>
            <p:nvPr/>
          </p:nvSpPr>
          <p:spPr>
            <a:xfrm>
              <a:off x="6473531" y="1803174"/>
              <a:ext cx="1195455" cy="717366"/>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分子生物学与遗传学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31" name="矩形 30"/>
            <p:cNvSpPr/>
            <p:nvPr/>
          </p:nvSpPr>
          <p:spPr>
            <a:xfrm>
              <a:off x="4967626" y="2555456"/>
              <a:ext cx="1476067"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计算机科学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32" name="矩形 31"/>
            <p:cNvSpPr/>
            <p:nvPr/>
          </p:nvSpPr>
          <p:spPr>
            <a:xfrm>
              <a:off x="5452665" y="3310913"/>
              <a:ext cx="718670" cy="712922"/>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地球科学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4248638" y="2555456"/>
              <a:ext cx="684070"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社会科学总论</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34" name="矩形 33"/>
            <p:cNvSpPr/>
            <p:nvPr/>
          </p:nvSpPr>
          <p:spPr>
            <a:xfrm>
              <a:off x="2015492" y="1800000"/>
              <a:ext cx="1441149"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精神病学与心理学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35" name="矩形 34"/>
            <p:cNvSpPr>
              <a:spLocks noChangeAspect="1"/>
            </p:cNvSpPr>
            <p:nvPr/>
          </p:nvSpPr>
          <p:spPr>
            <a:xfrm>
              <a:off x="1260000" y="1800000"/>
              <a:ext cx="720575"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免疫学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36" name="矩形 35"/>
            <p:cNvSpPr/>
            <p:nvPr/>
          </p:nvSpPr>
          <p:spPr>
            <a:xfrm>
              <a:off x="4967626" y="1800000"/>
              <a:ext cx="720575"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化学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29" name="矩形 28"/>
            <p:cNvSpPr/>
            <p:nvPr/>
          </p:nvSpPr>
          <p:spPr>
            <a:xfrm>
              <a:off x="1260000" y="2555456"/>
              <a:ext cx="1441149" cy="72054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环境科学与生态学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grpSp>
      <p:sp>
        <p:nvSpPr>
          <p:cNvPr id="45" name="矩形 44"/>
          <p:cNvSpPr/>
          <p:nvPr/>
        </p:nvSpPr>
        <p:spPr>
          <a:xfrm>
            <a:off x="6475095" y="2555875"/>
            <a:ext cx="1193800" cy="72136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农业</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科学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37897" name="Text Box 6"/>
          <p:cNvSpPr txBox="1">
            <a:spLocks noChangeArrowheads="1"/>
          </p:cNvSpPr>
          <p:nvPr/>
        </p:nvSpPr>
        <p:spPr bwMode="auto">
          <a:xfrm>
            <a:off x="752475" y="109538"/>
            <a:ext cx="37385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100" b="1">
                <a:solidFill>
                  <a:srgbClr val="0F5D9D"/>
                </a:solidFill>
                <a:latin typeface="Impact" panose="020B0806030902050204" pitchFamily="34" charset="0"/>
                <a:sym typeface="宋体" panose="02010600030101010101" pitchFamily="2" charset="-122"/>
              </a:rPr>
              <a:t>优势学科</a:t>
            </a:r>
            <a:endParaRPr lang="zh-CN" altLang="en-US" sz="2100" b="1">
              <a:solidFill>
                <a:srgbClr val="0F5D9D"/>
              </a:solidFill>
              <a:latin typeface="Impact" panose="020B0806030902050204" pitchFamily="34" charset="0"/>
              <a:sym typeface="宋体" panose="02010600030101010101" pitchFamily="2" charset="-122"/>
            </a:endParaRPr>
          </a:p>
        </p:txBody>
      </p:sp>
      <p:sp>
        <p:nvSpPr>
          <p:cNvPr id="2" name="矩形 1"/>
          <p:cNvSpPr/>
          <p:nvPr/>
        </p:nvSpPr>
        <p:spPr>
          <a:xfrm>
            <a:off x="492125" y="4225290"/>
            <a:ext cx="5815330" cy="7188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eaLnBrk="1" fontAlgn="auto" hangingPunct="1">
              <a:buFont typeface="Arial" panose="020B0604020202020204" pitchFamily="34" charset="0"/>
              <a:buNone/>
              <a:defRPr/>
            </a:pPr>
            <a:r>
              <a:rPr lang="zh-CN" altLang="en-US" sz="1600" b="1" noProof="1" smtClean="0">
                <a:solidFill>
                  <a:srgbClr val="C00000"/>
                </a:solidFill>
                <a:latin typeface="微软雅黑" panose="020B0503020204020204" pitchFamily="34" charset="-122"/>
                <a:ea typeface="微软雅黑" panose="020B0503020204020204" pitchFamily="34" charset="-122"/>
              </a:rPr>
              <a:t>材料科学  工程学  临床医学 </a:t>
            </a:r>
            <a:r>
              <a:rPr lang="en-US" altLang="zh-CN" sz="1600" b="1" noProof="1" smtClean="0">
                <a:solidFill>
                  <a:srgbClr val="C00000"/>
                </a:solidFill>
                <a:latin typeface="微软雅黑" panose="020B0503020204020204" pitchFamily="34" charset="-122"/>
                <a:ea typeface="微软雅黑" panose="020B0503020204020204" pitchFamily="34" charset="-122"/>
              </a:rPr>
              <a:t> </a:t>
            </a:r>
            <a:r>
              <a:rPr lang="zh-CN" altLang="en-US" sz="1600" b="1" noProof="1" smtClean="0">
                <a:solidFill>
                  <a:srgbClr val="C00000"/>
                </a:solidFill>
                <a:latin typeface="微软雅黑" panose="020B0503020204020204" pitchFamily="34" charset="-122"/>
                <a:ea typeface="微软雅黑" panose="020B0503020204020204" pitchFamily="34" charset="-122"/>
              </a:rPr>
              <a:t>计算机科学</a:t>
            </a:r>
            <a:r>
              <a:rPr lang="en-US" altLang="zh-CN" sz="1600" b="1" noProof="1" smtClean="0">
                <a:solidFill>
                  <a:srgbClr val="C00000"/>
                </a:solidFill>
                <a:latin typeface="微软雅黑" panose="020B0503020204020204" pitchFamily="34" charset="-122"/>
                <a:ea typeface="微软雅黑" panose="020B0503020204020204" pitchFamily="34" charset="-122"/>
              </a:rPr>
              <a:t>  </a:t>
            </a:r>
            <a:r>
              <a:rPr lang="zh-CN" altLang="en-US" sz="1600" b="1" noProof="1" smtClean="0">
                <a:solidFill>
                  <a:srgbClr val="C00000"/>
                </a:solidFill>
                <a:latin typeface="微软雅黑" panose="020B0503020204020204" pitchFamily="34" charset="-122"/>
                <a:ea typeface="微软雅黑" panose="020B0503020204020204" pitchFamily="34" charset="-122"/>
              </a:rPr>
              <a:t>化学</a:t>
            </a:r>
            <a:r>
              <a:rPr lang="en-US" altLang="zh-CN" sz="1600" b="1" noProof="1" smtClean="0">
                <a:solidFill>
                  <a:srgbClr val="C00000"/>
                </a:solidFill>
                <a:latin typeface="微软雅黑" panose="020B0503020204020204" pitchFamily="34" charset="-122"/>
                <a:ea typeface="微软雅黑" panose="020B0503020204020204" pitchFamily="34" charset="-122"/>
              </a:rPr>
              <a:t> </a:t>
            </a:r>
            <a:r>
              <a:rPr lang="zh-CN" altLang="en-US" sz="1600" b="1" noProof="1" smtClean="0">
                <a:solidFill>
                  <a:srgbClr val="C00000"/>
                </a:solidFill>
                <a:latin typeface="微软雅黑" panose="020B0503020204020204" pitchFamily="34" charset="-122"/>
                <a:ea typeface="微软雅黑" panose="020B0503020204020204" pitchFamily="34" charset="-122"/>
              </a:rPr>
              <a:t>药理学与毒理学</a:t>
            </a:r>
            <a:endParaRPr lang="zh-CN" altLang="en-US" sz="1600" b="1" noProof="1" smtClean="0">
              <a:solidFill>
                <a:srgbClr val="C00000"/>
              </a:solidFill>
              <a:latin typeface="微软雅黑" panose="020B0503020204020204" pitchFamily="34" charset="-122"/>
              <a:ea typeface="微软雅黑" panose="020B0503020204020204" pitchFamily="34" charset="-122"/>
            </a:endParaRPr>
          </a:p>
        </p:txBody>
      </p:sp>
      <p:sp>
        <p:nvSpPr>
          <p:cNvPr id="4" name="矩形 3"/>
          <p:cNvSpPr/>
          <p:nvPr/>
        </p:nvSpPr>
        <p:spPr>
          <a:xfrm>
            <a:off x="1541780" y="1101725"/>
            <a:ext cx="6133465" cy="335915"/>
          </a:xfrm>
          <a:prstGeom prst="rect">
            <a:avLst/>
          </a:prstGeom>
          <a:solidFill>
            <a:srgbClr val="0F5D9D"/>
          </a:solidFill>
        </p:spPr>
        <p:txBody>
          <a:bodyPr wrap="square" lIns="91438" tIns="45719" rIns="91438" bIns="45719">
            <a:spAutoFit/>
          </a:bodyPr>
          <a:lstStyle/>
          <a:p>
            <a:pPr eaLnBrk="1" fontAlgn="auto" hangingPunct="1">
              <a:buFont typeface="Arial" panose="020B0604020202020204" pitchFamily="34" charset="0"/>
              <a:buNone/>
              <a:defRPr/>
            </a:pPr>
            <a:r>
              <a:rPr lang="en-US" altLang="zh-CN" sz="1575" spc="-38" noProof="1">
                <a:solidFill>
                  <a:schemeClr val="bg1"/>
                </a:solidFill>
                <a:latin typeface="微软雅黑" panose="020B0503020204020204" pitchFamily="34" charset="-122"/>
                <a:ea typeface="+mn-ea"/>
              </a:rPr>
              <a:t> </a:t>
            </a:r>
            <a:r>
              <a:rPr lang="zh-CN" altLang="en-US" sz="1575" spc="-38" noProof="1">
                <a:solidFill>
                  <a:schemeClr val="bg1"/>
                </a:solidFill>
                <a:latin typeface="微软雅黑" panose="020B0503020204020204" pitchFamily="34" charset="-122"/>
                <a:cs typeface="微软雅黑" panose="020B0503020204020204" pitchFamily="34" charset="-122"/>
              </a:rPr>
              <a:t>学科</a:t>
            </a:r>
            <a:r>
              <a:rPr lang="en-US" altLang="zh-CN" sz="1575" spc="-38" noProof="1">
                <a:solidFill>
                  <a:schemeClr val="bg1"/>
                </a:solidFill>
                <a:latin typeface="微软雅黑" panose="020B0503020204020204" pitchFamily="34" charset="-122"/>
                <a:cs typeface="微软雅黑" panose="020B0503020204020204" pitchFamily="34" charset="-122"/>
              </a:rPr>
              <a:t>ESI</a:t>
            </a:r>
            <a:r>
              <a:rPr lang="zh-CN" altLang="en-US" sz="1575" spc="-38" noProof="1">
                <a:solidFill>
                  <a:schemeClr val="bg1"/>
                </a:solidFill>
                <a:latin typeface="微软雅黑" panose="020B0503020204020204" pitchFamily="34" charset="-122"/>
                <a:cs typeface="微软雅黑" panose="020B0503020204020204" pitchFamily="34" charset="-122"/>
              </a:rPr>
              <a:t>（基本科学指标）排名全球前</a:t>
            </a:r>
            <a:r>
              <a:rPr lang="en-US" altLang="zh-CN" sz="1400" b="1" spc="-38" noProof="1">
                <a:solidFill>
                  <a:srgbClr val="FFFF00"/>
                </a:solidFill>
                <a:latin typeface="微软雅黑" panose="020B0503020204020204" pitchFamily="34" charset="-122"/>
                <a:cs typeface="微软雅黑" panose="020B0503020204020204" pitchFamily="34" charset="-122"/>
              </a:rPr>
              <a:t>1%</a:t>
            </a:r>
            <a:r>
              <a:rPr lang="zh-CN" altLang="en-US" sz="1400" b="1" spc="-38" noProof="1">
                <a:solidFill>
                  <a:srgbClr val="FFFF00"/>
                </a:solidFill>
                <a:latin typeface="微软雅黑" panose="020B0503020204020204" pitchFamily="34" charset="-122"/>
                <a:cs typeface="微软雅黑" panose="020B0503020204020204" pitchFamily="34" charset="-122"/>
              </a:rPr>
              <a:t>，</a:t>
            </a:r>
            <a:r>
              <a:rPr lang="zh-CN" altLang="en-US" sz="1575" spc="-38" noProof="1">
                <a:solidFill>
                  <a:schemeClr val="bg1"/>
                </a:solidFill>
                <a:latin typeface="微软雅黑" panose="020B0503020204020204" pitchFamily="34" charset="-122"/>
                <a:cs typeface="微软雅黑" panose="020B0503020204020204" pitchFamily="34" charset="-122"/>
              </a:rPr>
              <a:t>总数居国内高校</a:t>
            </a:r>
            <a:r>
              <a:rPr lang="zh-CN" altLang="en-US" sz="1600" b="1" spc="-38" noProof="1">
                <a:solidFill>
                  <a:srgbClr val="FFFF00"/>
                </a:solidFill>
                <a:latin typeface="微软雅黑" panose="020B0503020204020204" pitchFamily="34" charset="-122"/>
                <a:cs typeface="微软雅黑" panose="020B0503020204020204" pitchFamily="34" charset="-122"/>
              </a:rPr>
              <a:t>第四</a:t>
            </a:r>
            <a:endParaRPr lang="zh-CN" altLang="en-US" sz="1600" b="1" spc="-38" noProof="1">
              <a:solidFill>
                <a:srgbClr val="FFFF00"/>
              </a:solidFill>
              <a:latin typeface="微软雅黑" panose="020B0503020204020204" pitchFamily="34" charset="-122"/>
              <a:ea typeface="黑体" panose="02010609060101010101" pitchFamily="49" charset="-122"/>
              <a:cs typeface="微软雅黑" panose="020B0503020204020204" pitchFamily="34" charset="-122"/>
              <a:sym typeface="楷体" panose="02010609060101010101" pitchFamily="49" charset="-122"/>
            </a:endParaRPr>
          </a:p>
        </p:txBody>
      </p:sp>
      <p:sp>
        <p:nvSpPr>
          <p:cNvPr id="3" name="矩形 2"/>
          <p:cNvSpPr/>
          <p:nvPr/>
        </p:nvSpPr>
        <p:spPr>
          <a:xfrm>
            <a:off x="6214745" y="3305810"/>
            <a:ext cx="714375" cy="720725"/>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91438" tIns="45719" rIns="91438" bIns="45719"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物理学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6964680" y="3298825"/>
            <a:ext cx="704850" cy="727075"/>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微生物学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
        <p:nvSpPr>
          <p:cNvPr id="5" name="矩形 4"/>
          <p:cNvSpPr/>
          <p:nvPr/>
        </p:nvSpPr>
        <p:spPr>
          <a:xfrm>
            <a:off x="2004060" y="3314065"/>
            <a:ext cx="811530" cy="712470"/>
          </a:xfrm>
          <a:prstGeom prst="rect">
            <a:avLst/>
          </a:prstGeom>
          <a:solidFill>
            <a:srgbClr val="0F5D9D"/>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r>
              <a:rPr lang="zh-CN" altLang="en-US" sz="1575" noProof="1">
                <a:solidFill>
                  <a:schemeClr val="bg1"/>
                </a:solidFill>
                <a:latin typeface="微软雅黑" panose="020B0503020204020204" pitchFamily="34" charset="-122"/>
                <a:ea typeface="微软雅黑" panose="020B0503020204020204" pitchFamily="34" charset="-122"/>
                <a:sym typeface="+mn-ea"/>
              </a:rPr>
              <a:t>经济与商学</a:t>
            </a:r>
            <a:endParaRPr lang="zh-CN" altLang="en-US" sz="1575" noProof="1">
              <a:solidFill>
                <a:schemeClr val="bg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6"/>
          <p:cNvSpPr txBox="1">
            <a:spLocks noChangeArrowheads="1"/>
          </p:cNvSpPr>
          <p:nvPr/>
        </p:nvSpPr>
        <p:spPr bwMode="auto">
          <a:xfrm>
            <a:off x="752475" y="109538"/>
            <a:ext cx="3738563" cy="398780"/>
          </a:xfrm>
          <a:prstGeom prst="rect">
            <a:avLst/>
          </a:prstGeom>
          <a:noFill/>
          <a:ln>
            <a:noFill/>
          </a:ln>
          <a:effectLst/>
        </p:spPr>
        <p:txBody>
          <a:bodyPr>
            <a:spAutoFit/>
          </a:bodyPr>
          <a:lstStyle/>
          <a:p>
            <a:pPr defTabSz="456565" eaLnBrk="1" fontAlgn="auto" hangingPunct="1">
              <a:spcBef>
                <a:spcPct val="50000"/>
              </a:spcBef>
              <a:defRPr/>
            </a:pPr>
            <a:r>
              <a:rPr lang="zh-CN" altLang="en-US" sz="2000" b="1" kern="0" noProof="1">
                <a:solidFill>
                  <a:srgbClr val="0F5D9D"/>
                </a:solidFill>
                <a:latin typeface="Impact" panose="020B0806030902050204" pitchFamily="34" charset="0"/>
                <a:ea typeface="微软雅黑" panose="020B0503020204020204" pitchFamily="34" charset="-122"/>
                <a:sym typeface="+mn-ea"/>
              </a:rPr>
              <a:t>新兴学科</a:t>
            </a:r>
            <a:endParaRPr lang="zh-CN" altLang="en-US" sz="2000" b="1">
              <a:solidFill>
                <a:srgbClr val="C00000"/>
              </a:solidFill>
              <a:latin typeface="Calibri" panose="020F0502020204030204" pitchFamily="34" charset="0"/>
              <a:ea typeface="微软雅黑" panose="020B0503020204020204" pitchFamily="34" charset="-122"/>
              <a:sym typeface="Times New Roman" panose="02020603050405020304" pitchFamily="18" charset="0"/>
            </a:endParaRPr>
          </a:p>
        </p:txBody>
      </p:sp>
      <p:sp>
        <p:nvSpPr>
          <p:cNvPr id="10" name="矩形 9"/>
          <p:cNvSpPr/>
          <p:nvPr>
            <p:custDataLst>
              <p:tags r:id="rId1"/>
            </p:custDataLst>
          </p:nvPr>
        </p:nvSpPr>
        <p:spPr>
          <a:xfrm>
            <a:off x="873125" y="760095"/>
            <a:ext cx="1490980" cy="36830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新能源</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文本框 99"/>
          <p:cNvSpPr txBox="1"/>
          <p:nvPr>
            <p:custDataLst>
              <p:tags r:id="rId2"/>
            </p:custDataLst>
          </p:nvPr>
        </p:nvSpPr>
        <p:spPr>
          <a:xfrm>
            <a:off x="748455" y="1266080"/>
            <a:ext cx="8108950" cy="978729"/>
          </a:xfrm>
          <a:prstGeom prst="rect">
            <a:avLst/>
          </a:prstGeom>
          <a:noFill/>
          <a:ln w="9525">
            <a:noFill/>
          </a:ln>
        </p:spPr>
        <p:txBody>
          <a:bodyPr wrap="square">
            <a:spAutoFit/>
          </a:bodyPr>
          <a:lstStyle/>
          <a:p>
            <a:pPr marL="285750" indent="-285750" latinLnBrk="0">
              <a:lnSpc>
                <a:spcPct val="180000"/>
              </a:lnSpc>
              <a:buFont typeface="Wingdings" panose="05000000000000000000" charset="0"/>
              <a:buChar char="u"/>
            </a:pPr>
            <a:r>
              <a:rPr lang="en-US" altLang="zh-CN" sz="1600" b="1" dirty="0">
                <a:solidFill>
                  <a:srgbClr val="0F5D9D"/>
                </a:solidFill>
                <a:latin typeface="微软雅黑" panose="020B0503020204020204" pitchFamily="34" charset="-122"/>
                <a:sym typeface="+mn-ea"/>
              </a:rPr>
              <a:t>新能源材料与器件 —— </a:t>
            </a:r>
            <a:r>
              <a:rPr lang="en-US" altLang="zh-CN" sz="1600" b="1" dirty="0">
                <a:solidFill>
                  <a:srgbClr val="C00000"/>
                </a:solidFill>
                <a:latin typeface="微软雅黑" panose="020B0503020204020204" pitchFamily="34" charset="-122"/>
                <a:sym typeface="+mn-ea"/>
              </a:rPr>
              <a:t>国家一流</a:t>
            </a:r>
            <a:r>
              <a:rPr lang="en-US" altLang="zh-CN" sz="1600" b="1" dirty="0">
                <a:solidFill>
                  <a:srgbClr val="0F5D9D"/>
                </a:solidFill>
                <a:latin typeface="微软雅黑" panose="020B0503020204020204" pitchFamily="34" charset="-122"/>
                <a:sym typeface="+mn-ea"/>
              </a:rPr>
              <a:t>本科专业建设点</a:t>
            </a:r>
            <a:r>
              <a:rPr lang="zh-CN" altLang="en-US" sz="1600" b="1" dirty="0">
                <a:solidFill>
                  <a:srgbClr val="0F5D9D"/>
                </a:solidFill>
                <a:latin typeface="微软雅黑" panose="020B0503020204020204" pitchFamily="34" charset="-122"/>
                <a:sym typeface="+mn-ea"/>
              </a:rPr>
              <a:t>、</a:t>
            </a:r>
            <a:r>
              <a:rPr lang="en-US" altLang="zh-CN" sz="1600" b="1" dirty="0">
                <a:solidFill>
                  <a:srgbClr val="C00000"/>
                </a:solidFill>
                <a:latin typeface="微软雅黑" panose="020B0503020204020204" pitchFamily="34" charset="-122"/>
                <a:sym typeface="+mn-ea"/>
              </a:rPr>
              <a:t>国家级特色</a:t>
            </a:r>
            <a:r>
              <a:rPr lang="en-US" altLang="zh-CN" sz="1600" b="1" dirty="0">
                <a:solidFill>
                  <a:srgbClr val="0F5D9D"/>
                </a:solidFill>
                <a:latin typeface="微软雅黑" panose="020B0503020204020204" pitchFamily="34" charset="-122"/>
                <a:sym typeface="+mn-ea"/>
              </a:rPr>
              <a:t>专业建设点</a:t>
            </a:r>
            <a:endParaRPr lang="en-US" altLang="zh-CN" sz="1600" b="1" dirty="0">
              <a:solidFill>
                <a:srgbClr val="0F5D9D"/>
              </a:solidFill>
              <a:latin typeface="微软雅黑" panose="020B0503020204020204" pitchFamily="34" charset="-122"/>
              <a:sym typeface="+mn-ea"/>
            </a:endParaRPr>
          </a:p>
          <a:p>
            <a:pPr marL="285750" indent="-285750" latinLnBrk="0">
              <a:lnSpc>
                <a:spcPct val="180000"/>
              </a:lnSpc>
              <a:buFont typeface="Wingdings" panose="05000000000000000000" charset="0"/>
              <a:buChar char="u"/>
            </a:pPr>
            <a:r>
              <a:rPr lang="en-US" altLang="zh-CN" sz="1600" b="1" dirty="0" err="1" smtClean="0">
                <a:solidFill>
                  <a:srgbClr val="0F5D9D"/>
                </a:solidFill>
                <a:latin typeface="微软雅黑" panose="020B0503020204020204" pitchFamily="34" charset="-122"/>
                <a:sym typeface="+mn-ea"/>
              </a:rPr>
              <a:t>新能源科学与工程</a:t>
            </a:r>
            <a:r>
              <a:rPr lang="en-US" altLang="zh-CN" sz="1600" b="1" dirty="0" smtClean="0">
                <a:solidFill>
                  <a:srgbClr val="0F5D9D"/>
                </a:solidFill>
                <a:latin typeface="微软雅黑" panose="020B0503020204020204" pitchFamily="34" charset="-122"/>
                <a:sym typeface="+mn-ea"/>
              </a:rPr>
              <a:t> </a:t>
            </a:r>
            <a:r>
              <a:rPr lang="en-US" altLang="zh-CN" sz="1600" b="1" dirty="0">
                <a:solidFill>
                  <a:srgbClr val="0F5D9D"/>
                </a:solidFill>
                <a:latin typeface="微软雅黑" panose="020B0503020204020204" pitchFamily="34" charset="-122"/>
                <a:sym typeface="+mn-ea"/>
              </a:rPr>
              <a:t>—— 国家</a:t>
            </a:r>
            <a:r>
              <a:rPr lang="zh-CN" altLang="en-US" sz="1600" b="1" dirty="0">
                <a:solidFill>
                  <a:srgbClr val="C00000"/>
                </a:solidFill>
                <a:latin typeface="微软雅黑" panose="020B0503020204020204" pitchFamily="34" charset="-122"/>
                <a:sym typeface="+mn-ea"/>
              </a:rPr>
              <a:t>首</a:t>
            </a:r>
            <a:r>
              <a:rPr lang="en-US" altLang="zh-CN" sz="1600" b="1" dirty="0" err="1" smtClean="0">
                <a:solidFill>
                  <a:srgbClr val="C00000"/>
                </a:solidFill>
                <a:latin typeface="微软雅黑" panose="020B0503020204020204" pitchFamily="34" charset="-122"/>
                <a:sym typeface="+mn-ea"/>
              </a:rPr>
              <a:t>批</a:t>
            </a:r>
            <a:r>
              <a:rPr lang="en-US" altLang="zh-CN" sz="1600" b="1" dirty="0" err="1" smtClean="0">
                <a:solidFill>
                  <a:srgbClr val="0F5D9D"/>
                </a:solidFill>
                <a:latin typeface="微软雅黑" panose="020B0503020204020204" pitchFamily="34" charset="-122"/>
                <a:sym typeface="+mn-ea"/>
              </a:rPr>
              <a:t>批准设立的面向战略性新兴产业发展的新工科专业</a:t>
            </a:r>
            <a:endParaRPr lang="en-US" altLang="zh-CN" sz="1600" b="1" dirty="0">
              <a:solidFill>
                <a:srgbClr val="0F5D9D"/>
              </a:solidFill>
              <a:latin typeface="微软雅黑" panose="020B0503020204020204" pitchFamily="34" charset="-122"/>
              <a:sym typeface="+mn-ea"/>
            </a:endParaRPr>
          </a:p>
        </p:txBody>
      </p:sp>
      <p:sp>
        <p:nvSpPr>
          <p:cNvPr id="21" name="圆角矩形 5"/>
          <p:cNvSpPr/>
          <p:nvPr>
            <p:custDataLst>
              <p:tags r:id="rId3"/>
            </p:custDataLst>
          </p:nvPr>
        </p:nvSpPr>
        <p:spPr>
          <a:xfrm>
            <a:off x="3429618" y="708643"/>
            <a:ext cx="3259815" cy="471204"/>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eaLnBrk="1" fontAlgn="auto" hangingPunct="1">
              <a:buFont typeface="Arial" panose="020B0604020202020204" pitchFamily="34" charset="0"/>
              <a:buNone/>
              <a:defRPr/>
            </a:pPr>
            <a:r>
              <a:rPr lang="zh-CN" altLang="en-US" sz="2800" b="1" spc="-75"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锂电池</a:t>
            </a:r>
            <a:r>
              <a:rPr lang="en-US" altLang="zh-CN" sz="2800" b="1" spc="-75"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spc="-75"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黄埔军校</a:t>
            </a:r>
            <a:r>
              <a:rPr lang="en-US" altLang="zh-CN" sz="2800" b="1" spc="-75"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800" b="1" spc="-75" noProof="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6230115" y="2241895"/>
            <a:ext cx="2703799" cy="2901605"/>
          </a:xfrm>
          <a:prstGeom prst="rect">
            <a:avLst/>
          </a:prstGeom>
        </p:spPr>
      </p:pic>
      <p:pic>
        <p:nvPicPr>
          <p:cNvPr id="4" name="图片 3"/>
          <p:cNvPicPr>
            <a:picLocks noChangeAspect="1"/>
          </p:cNvPicPr>
          <p:nvPr/>
        </p:nvPicPr>
        <p:blipFill>
          <a:blip r:embed="rId5"/>
          <a:stretch>
            <a:fillRect/>
          </a:stretch>
        </p:blipFill>
        <p:spPr>
          <a:xfrm>
            <a:off x="3429618" y="2241895"/>
            <a:ext cx="2700692" cy="2898691"/>
          </a:xfrm>
          <a:prstGeom prst="rect">
            <a:avLst/>
          </a:prstGeom>
        </p:spPr>
      </p:pic>
      <p:pic>
        <p:nvPicPr>
          <p:cNvPr id="5" name="图片 4"/>
          <p:cNvPicPr>
            <a:picLocks noChangeAspect="1"/>
          </p:cNvPicPr>
          <p:nvPr/>
        </p:nvPicPr>
        <p:blipFill>
          <a:blip r:embed="rId6"/>
          <a:stretch>
            <a:fillRect/>
          </a:stretch>
        </p:blipFill>
        <p:spPr>
          <a:xfrm>
            <a:off x="272438" y="2244809"/>
            <a:ext cx="3017761" cy="2895777"/>
          </a:xfrm>
          <a:prstGeom prst="rect">
            <a:avLst/>
          </a:prstGeom>
        </p:spPr>
      </p:pic>
    </p:spTree>
    <p:custDataLst>
      <p:tags r:id="rId7"/>
    </p:custData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6"/>
          <p:cNvSpPr txBox="1">
            <a:spLocks noChangeArrowheads="1"/>
          </p:cNvSpPr>
          <p:nvPr/>
        </p:nvSpPr>
        <p:spPr bwMode="auto">
          <a:xfrm>
            <a:off x="752475" y="109538"/>
            <a:ext cx="3738563" cy="398780"/>
          </a:xfrm>
          <a:prstGeom prst="rect">
            <a:avLst/>
          </a:prstGeom>
          <a:noFill/>
          <a:ln>
            <a:noFill/>
          </a:ln>
          <a:effectLst/>
        </p:spPr>
        <p:txBody>
          <a:bodyPr>
            <a:spAutoFit/>
          </a:bodyPr>
          <a:lstStyle/>
          <a:p>
            <a:pPr defTabSz="456565" eaLnBrk="1" fontAlgn="auto" hangingPunct="1">
              <a:spcBef>
                <a:spcPct val="50000"/>
              </a:spcBef>
              <a:defRPr/>
            </a:pPr>
            <a:r>
              <a:rPr lang="zh-CN" altLang="en-US" sz="2000" b="1" kern="0" noProof="1">
                <a:solidFill>
                  <a:srgbClr val="0F5D9D"/>
                </a:solidFill>
                <a:latin typeface="Impact" panose="020B0806030902050204" pitchFamily="34" charset="0"/>
                <a:ea typeface="微软雅黑" panose="020B0503020204020204" pitchFamily="34" charset="-122"/>
                <a:sym typeface="+mn-ea"/>
              </a:rPr>
              <a:t>新兴学科</a:t>
            </a:r>
            <a:endParaRPr lang="zh-CN" altLang="en-US" sz="2000" b="1">
              <a:solidFill>
                <a:srgbClr val="C00000"/>
              </a:solidFill>
              <a:latin typeface="Calibri" panose="020F0502020204030204" pitchFamily="34" charset="0"/>
              <a:ea typeface="微软雅黑" panose="020B0503020204020204" pitchFamily="34" charset="-122"/>
              <a:sym typeface="Times New Roman" panose="02020603050405020304" pitchFamily="18" charset="0"/>
            </a:endParaRPr>
          </a:p>
        </p:txBody>
      </p:sp>
      <p:sp>
        <p:nvSpPr>
          <p:cNvPr id="10" name="矩形 9"/>
          <p:cNvSpPr/>
          <p:nvPr>
            <p:custDataLst>
              <p:tags r:id="rId1"/>
            </p:custDataLst>
          </p:nvPr>
        </p:nvSpPr>
        <p:spPr>
          <a:xfrm>
            <a:off x="873125" y="760095"/>
            <a:ext cx="1490980" cy="36830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人工智能</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文本框 99"/>
          <p:cNvSpPr txBox="1"/>
          <p:nvPr/>
        </p:nvSpPr>
        <p:spPr>
          <a:xfrm>
            <a:off x="676910" y="2687320"/>
            <a:ext cx="7921625" cy="2250488"/>
          </a:xfrm>
          <a:prstGeom prst="rect">
            <a:avLst/>
          </a:prstGeom>
          <a:noFill/>
          <a:ln w="9525">
            <a:noFill/>
          </a:ln>
        </p:spPr>
        <p:txBody>
          <a:bodyPr wrap="square">
            <a:spAutoFit/>
          </a:bodyPr>
          <a:lstStyle/>
          <a:p>
            <a:pPr marL="285750" indent="-285750" latinLnBrk="0">
              <a:lnSpc>
                <a:spcPct val="180000"/>
              </a:lnSpc>
              <a:buFont typeface="Wingdings" panose="05000000000000000000" charset="0"/>
              <a:buChar char="u"/>
            </a:pPr>
            <a:r>
              <a:rPr lang="en-US" altLang="zh-CN" sz="1600" b="1" dirty="0">
                <a:solidFill>
                  <a:srgbClr val="C00000"/>
                </a:solidFill>
                <a:latin typeface="微软雅黑" panose="020B0503020204020204" pitchFamily="34" charset="-122"/>
              </a:rPr>
              <a:t>国家一流</a:t>
            </a:r>
            <a:r>
              <a:rPr lang="en-US" altLang="zh-CN" sz="1600" b="1" dirty="0">
                <a:solidFill>
                  <a:srgbClr val="0F5D9D"/>
                </a:solidFill>
                <a:latin typeface="微软雅黑" panose="020B0503020204020204" pitchFamily="34" charset="-122"/>
              </a:rPr>
              <a:t>本科专业建设点</a:t>
            </a:r>
            <a:endParaRPr lang="en-US" altLang="zh-CN" sz="1600" b="1" dirty="0">
              <a:solidFill>
                <a:srgbClr val="0F5D9D"/>
              </a:solidFill>
              <a:latin typeface="微软雅黑" panose="020B0503020204020204" pitchFamily="34" charset="-122"/>
            </a:endParaRPr>
          </a:p>
          <a:p>
            <a:pPr marL="285750" indent="-285750" latinLnBrk="0">
              <a:lnSpc>
                <a:spcPct val="180000"/>
              </a:lnSpc>
              <a:buFont typeface="Wingdings" panose="05000000000000000000" charset="0"/>
              <a:buChar char="u"/>
            </a:pPr>
            <a:r>
              <a:rPr lang="en-US" altLang="zh-CN" sz="1600" b="1" dirty="0">
                <a:solidFill>
                  <a:srgbClr val="0F5D9D"/>
                </a:solidFill>
                <a:latin typeface="微软雅黑" panose="020B0503020204020204" pitchFamily="34" charset="-122"/>
              </a:rPr>
              <a:t>是国内</a:t>
            </a:r>
            <a:r>
              <a:rPr lang="en-US" altLang="zh-CN" sz="1600" b="1" dirty="0">
                <a:solidFill>
                  <a:srgbClr val="C00000"/>
                </a:solidFill>
                <a:latin typeface="微软雅黑" panose="020B0503020204020204" pitchFamily="34" charset="-122"/>
              </a:rPr>
              <a:t>最早</a:t>
            </a:r>
            <a:r>
              <a:rPr lang="en-US" altLang="zh-CN" sz="1600" b="1" dirty="0">
                <a:solidFill>
                  <a:srgbClr val="0F5D9D"/>
                </a:solidFill>
                <a:latin typeface="微软雅黑" panose="020B0503020204020204" pitchFamily="34" charset="-122"/>
              </a:rPr>
              <a:t>开始人工智能教学和科研的单位之一</a:t>
            </a:r>
            <a:endParaRPr lang="en-US" altLang="zh-CN" sz="1600" b="1" dirty="0">
              <a:solidFill>
                <a:srgbClr val="0F5D9D"/>
              </a:solidFill>
              <a:latin typeface="微软雅黑" panose="020B0503020204020204" pitchFamily="34" charset="-122"/>
            </a:endParaRPr>
          </a:p>
          <a:p>
            <a:pPr marL="285750" indent="-285750" latinLnBrk="0">
              <a:lnSpc>
                <a:spcPct val="180000"/>
              </a:lnSpc>
              <a:buFont typeface="Wingdings" panose="05000000000000000000" charset="0"/>
              <a:buChar char="u"/>
            </a:pPr>
            <a:r>
              <a:rPr lang="en-US" altLang="zh-CN" sz="1600" b="1" dirty="0">
                <a:solidFill>
                  <a:srgbClr val="0F5D9D"/>
                </a:solidFill>
                <a:latin typeface="微软雅黑" panose="020B0503020204020204" pitchFamily="34" charset="-122"/>
              </a:rPr>
              <a:t>拥有约</a:t>
            </a:r>
            <a:r>
              <a:rPr lang="en-US" altLang="zh-CN" sz="1600" b="1" dirty="0">
                <a:solidFill>
                  <a:srgbClr val="C00000"/>
                </a:solidFill>
                <a:latin typeface="微软雅黑" panose="020B0503020204020204" pitchFamily="34" charset="-122"/>
              </a:rPr>
              <a:t>1000平米</a:t>
            </a:r>
            <a:r>
              <a:rPr lang="en-US" altLang="zh-CN" sz="1600" b="1" dirty="0">
                <a:solidFill>
                  <a:srgbClr val="0F5D9D"/>
                </a:solidFill>
                <a:latin typeface="微软雅黑" panose="020B0503020204020204" pitchFamily="34" charset="-122"/>
              </a:rPr>
              <a:t>实验场地，</a:t>
            </a:r>
            <a:r>
              <a:rPr lang="en-US" altLang="zh-CN" sz="1600" b="1" dirty="0" smtClean="0">
                <a:solidFill>
                  <a:srgbClr val="0F5D9D"/>
                </a:solidFill>
                <a:latin typeface="微软雅黑" panose="020B0503020204020204" pitchFamily="34" charset="-122"/>
              </a:rPr>
              <a:t>与</a:t>
            </a:r>
            <a:r>
              <a:rPr lang="zh-CN" altLang="en-US" sz="1600" b="1" dirty="0" smtClean="0">
                <a:solidFill>
                  <a:srgbClr val="0F5D9D"/>
                </a:solidFill>
                <a:latin typeface="微软雅黑" panose="020B0503020204020204" pitchFamily="34" charset="-122"/>
              </a:rPr>
              <a:t>华为等</a:t>
            </a:r>
            <a:r>
              <a:rPr lang="en-US" altLang="zh-CN" sz="1600" b="1" dirty="0" err="1" smtClean="0">
                <a:solidFill>
                  <a:srgbClr val="0F5D9D"/>
                </a:solidFill>
                <a:latin typeface="微软雅黑" panose="020B0503020204020204" pitchFamily="34" charset="-122"/>
              </a:rPr>
              <a:t>多家国内知名</a:t>
            </a:r>
            <a:r>
              <a:rPr lang="en-US" altLang="zh-CN" sz="1600" b="1" dirty="0" err="1" smtClean="0">
                <a:solidFill>
                  <a:srgbClr val="C00000"/>
                </a:solidFill>
                <a:latin typeface="微软雅黑" panose="020B0503020204020204" pitchFamily="34" charset="-122"/>
              </a:rPr>
              <a:t>企业达成实训基地共建</a:t>
            </a:r>
            <a:r>
              <a:rPr lang="en-US" altLang="zh-CN" sz="1600" b="1" dirty="0" err="1" smtClean="0">
                <a:solidFill>
                  <a:srgbClr val="0F5D9D"/>
                </a:solidFill>
                <a:latin typeface="微软雅黑" panose="020B0503020204020204" pitchFamily="34" charset="-122"/>
              </a:rPr>
              <a:t>协议</a:t>
            </a:r>
            <a:endParaRPr lang="en-US" altLang="zh-CN" sz="1600" b="1" dirty="0">
              <a:solidFill>
                <a:srgbClr val="0F5D9D"/>
              </a:solidFill>
              <a:latin typeface="微软雅黑" panose="020B0503020204020204" pitchFamily="34" charset="-122"/>
            </a:endParaRPr>
          </a:p>
          <a:p>
            <a:pPr marL="285750" indent="-285750" latinLnBrk="0">
              <a:lnSpc>
                <a:spcPct val="180000"/>
              </a:lnSpc>
              <a:buFont typeface="Wingdings" panose="05000000000000000000" charset="0"/>
              <a:buChar char="u"/>
            </a:pPr>
            <a:r>
              <a:rPr lang="en-US" altLang="zh-CN" sz="1600" b="1" dirty="0">
                <a:solidFill>
                  <a:srgbClr val="0F5D9D"/>
                </a:solidFill>
                <a:latin typeface="微软雅黑" panose="020B0503020204020204" pitchFamily="34" charset="-122"/>
              </a:rPr>
              <a:t>在2022年全国439所高校人工智能教育教学综合实力排行榜中位于</a:t>
            </a:r>
            <a:r>
              <a:rPr lang="en-US" altLang="zh-CN" sz="1600" b="1" dirty="0">
                <a:solidFill>
                  <a:srgbClr val="C00000"/>
                </a:solidFill>
                <a:latin typeface="微软雅黑" panose="020B0503020204020204" pitchFamily="34" charset="-122"/>
              </a:rPr>
              <a:t>A+</a:t>
            </a:r>
            <a:r>
              <a:rPr lang="en-US" altLang="zh-CN" sz="1600" b="1" dirty="0">
                <a:solidFill>
                  <a:srgbClr val="0F5D9D"/>
                </a:solidFill>
                <a:latin typeface="微软雅黑" panose="020B0503020204020204" pitchFamily="34" charset="-122"/>
              </a:rPr>
              <a:t>行列</a:t>
            </a:r>
            <a:endParaRPr lang="en-US" altLang="zh-CN" sz="1600" b="1" dirty="0">
              <a:solidFill>
                <a:srgbClr val="0F5D9D"/>
              </a:solidFill>
              <a:latin typeface="微软雅黑" panose="020B0503020204020204" pitchFamily="34" charset="-122"/>
            </a:endParaRPr>
          </a:p>
          <a:p>
            <a:pPr marL="285750" indent="-285750" latinLnBrk="0">
              <a:lnSpc>
                <a:spcPct val="180000"/>
              </a:lnSpc>
              <a:buFont typeface="Wingdings" panose="05000000000000000000" charset="0"/>
              <a:buChar char="u"/>
            </a:pPr>
            <a:r>
              <a:rPr lang="zh-CN" altLang="en-US" sz="1600" b="1" dirty="0">
                <a:solidFill>
                  <a:srgbClr val="0F5D9D"/>
                </a:solidFill>
                <a:latin typeface="微软雅黑" panose="020B0503020204020204" pitchFamily="34" charset="-122"/>
              </a:rPr>
              <a:t>拥有</a:t>
            </a:r>
            <a:r>
              <a:rPr lang="en-US" altLang="zh-CN" sz="1600" b="1" dirty="0">
                <a:solidFill>
                  <a:srgbClr val="0F5D9D"/>
                </a:solidFill>
                <a:latin typeface="微软雅黑" panose="020B0503020204020204" pitchFamily="34" charset="-122"/>
              </a:rPr>
              <a:t>人工智能交叉学科博士学位授权点，形成从</a:t>
            </a:r>
            <a:r>
              <a:rPr lang="en-US" altLang="zh-CN" sz="1600" b="1" dirty="0">
                <a:solidFill>
                  <a:srgbClr val="C00000"/>
                </a:solidFill>
                <a:latin typeface="微软雅黑" panose="020B0503020204020204" pitchFamily="34" charset="-122"/>
              </a:rPr>
              <a:t>本科、硕士到博士</a:t>
            </a:r>
            <a:r>
              <a:rPr lang="en-US" altLang="zh-CN" sz="1600" b="1" dirty="0">
                <a:solidFill>
                  <a:srgbClr val="0F5D9D"/>
                </a:solidFill>
                <a:latin typeface="微软雅黑" panose="020B0503020204020204" pitchFamily="34" charset="-122"/>
              </a:rPr>
              <a:t>的人才培养体系</a:t>
            </a:r>
            <a:endParaRPr lang="zh-CN" altLang="en-US" sz="1800" b="0" dirty="0">
              <a:latin typeface="Calibri" panose="020F0502020204030204" pitchFamily="34" charset="0"/>
              <a:ea typeface="宋体" panose="02010600030101010101" pitchFamily="2" charset="-122"/>
            </a:endParaRPr>
          </a:p>
        </p:txBody>
      </p:sp>
      <p:pic>
        <p:nvPicPr>
          <p:cNvPr id="2" name="图片 1"/>
          <p:cNvPicPr>
            <a:picLocks noChangeAspect="1"/>
          </p:cNvPicPr>
          <p:nvPr/>
        </p:nvPicPr>
        <p:blipFill>
          <a:blip r:embed="rId2"/>
          <a:stretch>
            <a:fillRect/>
          </a:stretch>
        </p:blipFill>
        <p:spPr>
          <a:xfrm>
            <a:off x="4491355" y="1350645"/>
            <a:ext cx="3112770" cy="1340485"/>
          </a:xfrm>
          <a:prstGeom prst="rect">
            <a:avLst/>
          </a:prstGeom>
        </p:spPr>
      </p:pic>
      <p:pic>
        <p:nvPicPr>
          <p:cNvPr id="3" name="图片 2"/>
          <p:cNvPicPr>
            <a:picLocks noChangeAspect="1"/>
          </p:cNvPicPr>
          <p:nvPr/>
        </p:nvPicPr>
        <p:blipFill>
          <a:blip r:embed="rId3"/>
          <a:stretch>
            <a:fillRect/>
          </a:stretch>
        </p:blipFill>
        <p:spPr>
          <a:xfrm>
            <a:off x="873125" y="1350645"/>
            <a:ext cx="3193415" cy="1337310"/>
          </a:xfrm>
          <a:prstGeom prst="rect">
            <a:avLst/>
          </a:prstGeom>
        </p:spPr>
      </p:pic>
    </p:spTree>
    <p:custDataLst>
      <p:tags r:id="rId4"/>
    </p:custData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7d195523061f1c0" hidden="1"/>
          <p:cNvSpPr txBox="1"/>
          <p:nvPr/>
        </p:nvSpPr>
        <p:spPr>
          <a:xfrm>
            <a:off x="-172847" y="900869"/>
            <a:ext cx="287655" cy="507532"/>
          </a:xfrm>
          <a:prstGeom prst="rect">
            <a:avLst/>
          </a:prstGeom>
          <a:noFill/>
        </p:spPr>
        <p:txBody>
          <a:bodyPr vert="wordArtVert" lIns="45702" tIns="22851" rIns="45702" bIns="22851">
            <a:spAutoFit/>
          </a:bodyPr>
          <a:lstStyle/>
          <a:p>
            <a:pPr eaLnBrk="1" fontAlgn="auto" hangingPunct="1">
              <a:defRPr/>
            </a:pPr>
            <a:r>
              <a:rPr lang="en-US" altLang="zh-CN" sz="100" kern="0" noProof="1">
                <a:solidFill>
                  <a:sysClr val="windowText" lastClr="000000"/>
                </a:solidFill>
                <a:latin typeface="+mn-lt"/>
                <a:ea typeface="+mn-ea"/>
              </a:rPr>
              <a:t>e7d195523061f1c01da5a1f0837ac25283df40ff0a16bfd61AE6AB84AD7EB485CA8019BF267F2027DE2BF09650313B56A435BB3664F8B916CA3777391AC088C283181605E184D6D6879568EB73EB808A44917F5128C20A4100957CA2519526EA40B8B54219C43C87FF835B0CD3040E43444448390C6E38433B017DECEE27FD7170FC892B11CC017A</a:t>
            </a:r>
            <a:endParaRPr lang="zh-CN" altLang="en-US" sz="100" kern="0" noProof="1">
              <a:solidFill>
                <a:sysClr val="windowText" lastClr="000000"/>
              </a:solidFill>
            </a:endParaRPr>
          </a:p>
        </p:txBody>
      </p:sp>
      <p:sp>
        <p:nvSpPr>
          <p:cNvPr id="57" name="TextBox 56"/>
          <p:cNvSpPr txBox="1"/>
          <p:nvPr/>
        </p:nvSpPr>
        <p:spPr>
          <a:xfrm>
            <a:off x="727654" y="137259"/>
            <a:ext cx="3739019" cy="391160"/>
          </a:xfrm>
          <a:prstGeom prst="rect">
            <a:avLst/>
          </a:prstGeom>
          <a:noFill/>
        </p:spPr>
        <p:txBody>
          <a:bodyPr wrap="square" lIns="68580" tIns="34290" rIns="68580" bIns="34290" rtlCol="0">
            <a:spAutoFit/>
          </a:bodyPr>
          <a:lstStyle/>
          <a:p>
            <a:r>
              <a:rPr lang="zh-CN" altLang="en-US" sz="2100" b="1">
                <a:solidFill>
                  <a:srgbClr val="0F5D9D"/>
                </a:solidFill>
                <a:latin typeface="Impact" panose="020B0806030902050204" pitchFamily="34" charset="0"/>
              </a:rPr>
              <a:t>国家一流专业</a:t>
            </a:r>
            <a:r>
              <a:rPr lang="zh-CN" altLang="en-US" sz="2000" b="1" dirty="0" smtClean="0">
                <a:solidFill>
                  <a:srgbClr val="C00000"/>
                </a:solidFill>
                <a:latin typeface="微软雅黑" panose="020B0503020204020204" pitchFamily="34" charset="-122"/>
              </a:rPr>
              <a:t>（</a:t>
            </a:r>
            <a:r>
              <a:rPr lang="en-US" altLang="zh-CN" sz="2000" b="1" dirty="0" smtClean="0">
                <a:solidFill>
                  <a:srgbClr val="C00000"/>
                </a:solidFill>
                <a:latin typeface="微软雅黑" panose="020B0503020204020204" pitchFamily="34" charset="-122"/>
              </a:rPr>
              <a:t>72</a:t>
            </a:r>
            <a:r>
              <a:rPr lang="zh-CN" altLang="en-US" sz="2000" b="1" dirty="0" smtClean="0">
                <a:solidFill>
                  <a:srgbClr val="C00000"/>
                </a:solidFill>
                <a:latin typeface="微软雅黑" panose="020B0503020204020204" pitchFamily="34" charset="-122"/>
              </a:rPr>
              <a:t>个）</a:t>
            </a:r>
            <a:endParaRPr lang="zh-CN" altLang="en-US" sz="2000" b="1" dirty="0">
              <a:solidFill>
                <a:srgbClr val="C00000"/>
              </a:solidFill>
              <a:latin typeface="微软雅黑" panose="020B0503020204020204" pitchFamily="34" charset="-122"/>
            </a:endParaRPr>
          </a:p>
        </p:txBody>
      </p:sp>
      <p:graphicFrame>
        <p:nvGraphicFramePr>
          <p:cNvPr id="2" name="表格 1"/>
          <p:cNvGraphicFramePr/>
          <p:nvPr>
            <p:custDataLst>
              <p:tags r:id="rId1"/>
            </p:custDataLst>
          </p:nvPr>
        </p:nvGraphicFramePr>
        <p:xfrm>
          <a:off x="738505" y="766445"/>
          <a:ext cx="3717925" cy="3911600"/>
        </p:xfrm>
        <a:graphic>
          <a:graphicData uri="http://schemas.openxmlformats.org/drawingml/2006/table">
            <a:tbl>
              <a:tblPr firstRow="1" bandRow="1">
                <a:tableStyleId>{5C22544A-7EE6-4342-B048-85BDC9FD1C3A}</a:tableStyleId>
              </a:tblPr>
              <a:tblGrid>
                <a:gridCol w="438785"/>
                <a:gridCol w="1275715"/>
                <a:gridCol w="1256030"/>
                <a:gridCol w="747395"/>
              </a:tblGrid>
              <a:tr h="195580">
                <a:tc>
                  <a:txBody>
                    <a:bodyPr/>
                    <a:lstStyle/>
                    <a:p>
                      <a:pPr indent="0" algn="l">
                        <a:buNone/>
                      </a:pPr>
                      <a:r>
                        <a:rPr lang="zh-CN" sz="900" b="1">
                          <a:solidFill>
                            <a:srgbClr val="000000"/>
                          </a:solidFill>
                          <a:latin typeface="Arial" panose="020B0604020202020204" pitchFamily="34" charset="0"/>
                          <a:ea typeface="微软雅黑" panose="020B0503020204020204" pitchFamily="34" charset="-122"/>
                        </a:rPr>
                        <a:t>序号</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900" b="1">
                          <a:solidFill>
                            <a:srgbClr val="000000"/>
                          </a:solidFill>
                          <a:latin typeface="Arial" panose="020B0604020202020204" pitchFamily="34" charset="0"/>
                          <a:ea typeface="微软雅黑" panose="020B0503020204020204" pitchFamily="34" charset="-122"/>
                        </a:rPr>
                        <a:t>所属学院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专业名称</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900" b="1">
                          <a:solidFill>
                            <a:srgbClr val="000000"/>
                          </a:solidFill>
                          <a:latin typeface="Arial" panose="020B0604020202020204" pitchFamily="34" charset="0"/>
                          <a:ea typeface="微软雅黑" panose="020B0503020204020204" pitchFamily="34" charset="-122"/>
                        </a:rPr>
                        <a:t>批准时间</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5580">
                <a:tc>
                  <a:txBody>
                    <a:bodyPr/>
                    <a:lstStyle/>
                    <a:p>
                      <a:pPr indent="0">
                        <a:buNone/>
                      </a:pPr>
                      <a:r>
                        <a:rPr lang="en-US" sz="900" b="1">
                          <a:solidFill>
                            <a:srgbClr val="000000"/>
                          </a:solidFill>
                          <a:latin typeface="微软雅黑" panose="020B0503020204020204" pitchFamily="34" charset="-122"/>
                        </a:rPr>
                        <a:t>1</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l">
                        <a:buNone/>
                      </a:pPr>
                      <a:r>
                        <a:rPr lang="zh-CN" sz="900" b="1">
                          <a:solidFill>
                            <a:srgbClr val="000000"/>
                          </a:solidFill>
                          <a:latin typeface="Arial" panose="020B0604020202020204" pitchFamily="34" charset="0"/>
                          <a:ea typeface="微软雅黑" panose="020B0503020204020204" pitchFamily="34" charset="-122"/>
                        </a:rPr>
                        <a:t>文学与新闻传播学院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汉语言文学</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2020</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2</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900" b="1">
                          <a:solidFill>
                            <a:srgbClr val="C00000"/>
                          </a:solidFill>
                          <a:latin typeface="Arial" panose="020B0604020202020204" pitchFamily="34" charset="0"/>
                          <a:ea typeface="微软雅黑" panose="020B0503020204020204" pitchFamily="34" charset="-122"/>
                        </a:rPr>
                        <a:t>数字出版</a:t>
                      </a:r>
                      <a:endParaRPr lang="zh-CN" altLang="en-US" sz="900" b="1">
                        <a:solidFill>
                          <a:srgbClr val="C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dirty="0">
                          <a:solidFill>
                            <a:srgbClr val="C00000"/>
                          </a:solidFill>
                          <a:latin typeface="微软雅黑" panose="020B0503020204020204" pitchFamily="34" charset="-122"/>
                        </a:rPr>
                        <a:t>2021</a:t>
                      </a:r>
                      <a:endParaRPr lang="en-US" altLang="en-US" sz="900" b="1" dirty="0">
                        <a:solidFill>
                          <a:srgbClr val="C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3</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外国语学院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英语</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2020</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4</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lstStyle/>
                    <a:p>
                      <a:pPr indent="0">
                        <a:buNone/>
                      </a:pPr>
                      <a:r>
                        <a:rPr lang="zh-CN" sz="900" b="1">
                          <a:solidFill>
                            <a:srgbClr val="000000"/>
                          </a:solidFill>
                          <a:latin typeface="Arial" panose="020B0604020202020204" pitchFamily="34" charset="0"/>
                          <a:ea typeface="微软雅黑" panose="020B0503020204020204" pitchFamily="34" charset="-122"/>
                        </a:rPr>
                        <a:t>建筑与艺术学院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建筑学</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2020</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5</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城乡规划</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2021</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6</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音乐表演</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2021</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7</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产品设计</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2021</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lstStyle/>
                    <a:p>
                      <a:pPr indent="0">
                        <a:buNone/>
                      </a:pPr>
                      <a:r>
                        <a:rPr lang="en-US" sz="900" b="1">
                          <a:solidFill>
                            <a:srgbClr val="000000"/>
                          </a:solidFill>
                          <a:latin typeface="微软雅黑" panose="020B0503020204020204" pitchFamily="34" charset="-122"/>
                        </a:rPr>
                        <a:t>8</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5">
                  <a:txBody>
                    <a:bodyPr/>
                    <a:lstStyle/>
                    <a:p>
                      <a:pPr indent="0">
                        <a:buNone/>
                      </a:pPr>
                      <a:r>
                        <a:rPr lang="zh-CN" sz="900" b="1">
                          <a:solidFill>
                            <a:srgbClr val="000000"/>
                          </a:solidFill>
                          <a:latin typeface="Arial" panose="020B0604020202020204" pitchFamily="34" charset="0"/>
                          <a:ea typeface="微软雅黑" panose="020B0503020204020204" pitchFamily="34" charset="-122"/>
                        </a:rPr>
                        <a:t>商学院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信息管理与信息系统</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2019</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9</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工商管理</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2019</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10</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金融学</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2020</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11</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会计学</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dirty="0">
                          <a:solidFill>
                            <a:srgbClr val="000000"/>
                          </a:solidFill>
                          <a:latin typeface="微软雅黑" panose="020B0503020204020204" pitchFamily="34" charset="-122"/>
                        </a:rPr>
                        <a:t>2020</a:t>
                      </a:r>
                      <a:endParaRPr lang="en-US" altLang="en-US" sz="900" b="1" dirty="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12</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900" b="1" dirty="0">
                          <a:solidFill>
                            <a:srgbClr val="000000"/>
                          </a:solidFill>
                          <a:latin typeface="Arial" panose="020B0604020202020204" pitchFamily="34" charset="0"/>
                          <a:ea typeface="微软雅黑" panose="020B0503020204020204" pitchFamily="34" charset="-122"/>
                        </a:rPr>
                        <a:t>国际经济与贸易</a:t>
                      </a:r>
                      <a:endParaRPr lang="zh-CN" altLang="en-US" sz="9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2021</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13</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法学院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dirty="0">
                          <a:solidFill>
                            <a:srgbClr val="000000"/>
                          </a:solidFill>
                          <a:latin typeface="Arial" panose="020B0604020202020204" pitchFamily="34" charset="0"/>
                          <a:ea typeface="微软雅黑" panose="020B0503020204020204" pitchFamily="34" charset="-122"/>
                        </a:rPr>
                        <a:t>法学</a:t>
                      </a:r>
                      <a:endParaRPr lang="zh-CN" altLang="en-US" sz="9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2019</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14</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buNone/>
                      </a:pPr>
                      <a:r>
                        <a:rPr lang="zh-CN" sz="900" b="1">
                          <a:solidFill>
                            <a:srgbClr val="000000"/>
                          </a:solidFill>
                          <a:latin typeface="Arial" panose="020B0604020202020204" pitchFamily="34" charset="0"/>
                          <a:ea typeface="微软雅黑" panose="020B0503020204020204" pitchFamily="34" charset="-122"/>
                        </a:rPr>
                        <a:t>公共管理学院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dirty="0">
                          <a:solidFill>
                            <a:srgbClr val="000000"/>
                          </a:solidFill>
                          <a:latin typeface="Arial" panose="020B0604020202020204" pitchFamily="34" charset="0"/>
                          <a:ea typeface="微软雅黑" panose="020B0503020204020204" pitchFamily="34" charset="-122"/>
                        </a:rPr>
                        <a:t>社会学</a:t>
                      </a:r>
                      <a:endParaRPr lang="zh-CN" altLang="en-US" sz="9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2019</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15</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行政管理</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2020</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77800">
                <a:tc>
                  <a:txBody>
                    <a:bodyPr/>
                    <a:lstStyle/>
                    <a:p>
                      <a:pPr indent="0">
                        <a:buNone/>
                      </a:pPr>
                      <a:r>
                        <a:rPr lang="en-US" sz="900" b="1">
                          <a:solidFill>
                            <a:srgbClr val="000000"/>
                          </a:solidFill>
                          <a:latin typeface="微软雅黑" panose="020B0503020204020204" pitchFamily="34" charset="-122"/>
                        </a:rPr>
                        <a:t>16</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马克思主义学院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思想政治教育</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2019</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17</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buNone/>
                      </a:pPr>
                      <a:r>
                        <a:rPr lang="zh-CN" sz="900" b="1">
                          <a:solidFill>
                            <a:schemeClr val="tx1"/>
                          </a:solidFill>
                          <a:latin typeface="Arial" panose="020B0604020202020204" pitchFamily="34" charset="0"/>
                          <a:ea typeface="微软雅黑" panose="020B0503020204020204" pitchFamily="34" charset="-122"/>
                        </a:rPr>
                        <a:t>数学与统计学院</a:t>
                      </a:r>
                      <a:endParaRPr lang="zh-CN" altLang="en-US" sz="900" b="1">
                        <a:solidFill>
                          <a:schemeClr val="tx1"/>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70C0"/>
                          </a:solidFill>
                          <a:latin typeface="Arial" panose="020B0604020202020204" pitchFamily="34" charset="0"/>
                          <a:ea typeface="微软雅黑" panose="020B0503020204020204" pitchFamily="34" charset="-122"/>
                        </a:rPr>
                        <a:t>数学与应用数学</a:t>
                      </a:r>
                      <a:endParaRPr lang="zh-CN" altLang="en-US" sz="900" b="1">
                        <a:solidFill>
                          <a:srgbClr val="0070C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dirty="0">
                          <a:solidFill>
                            <a:srgbClr val="0070C0"/>
                          </a:solidFill>
                          <a:latin typeface="微软雅黑" panose="020B0503020204020204" pitchFamily="34" charset="-122"/>
                        </a:rPr>
                        <a:t>2019</a:t>
                      </a:r>
                      <a:endParaRPr lang="en-US" altLang="en-US" sz="900" b="1" dirty="0">
                        <a:solidFill>
                          <a:srgbClr val="0070C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18</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信息与计算科学</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a:solidFill>
                            <a:srgbClr val="000000"/>
                          </a:solidFill>
                          <a:latin typeface="微软雅黑" panose="020B0503020204020204" pitchFamily="34" charset="-122"/>
                        </a:rPr>
                        <a:t>2020</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19380">
                <a:tc>
                  <a:txBody>
                    <a:bodyPr/>
                    <a:lstStyle/>
                    <a:p>
                      <a:pPr indent="0">
                        <a:buNone/>
                      </a:pPr>
                      <a:r>
                        <a:rPr lang="en-US" sz="900" b="1">
                          <a:solidFill>
                            <a:srgbClr val="000000"/>
                          </a:solidFill>
                          <a:latin typeface="微软雅黑" panose="020B0503020204020204" pitchFamily="34" charset="-122"/>
                        </a:rPr>
                        <a:t>19</a:t>
                      </a:r>
                      <a:endParaRPr lang="en-US" altLang="en-US" sz="9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统计学</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900" b="1" dirty="0">
                          <a:solidFill>
                            <a:srgbClr val="000000"/>
                          </a:solidFill>
                          <a:latin typeface="微软雅黑" panose="020B0503020204020204" pitchFamily="34" charset="-122"/>
                        </a:rPr>
                        <a:t>2021</a:t>
                      </a:r>
                      <a:endParaRPr lang="en-US" altLang="en-US" sz="900" b="1" dirty="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custDataLst>
              <p:tags r:id="rId2"/>
            </p:custDataLst>
          </p:nvPr>
        </p:nvGraphicFramePr>
        <p:xfrm>
          <a:off x="4735195" y="766445"/>
          <a:ext cx="3740785" cy="3910965"/>
        </p:xfrm>
        <a:graphic>
          <a:graphicData uri="http://schemas.openxmlformats.org/drawingml/2006/table">
            <a:tbl>
              <a:tblPr firstRow="1" bandRow="1">
                <a:tableStyleId>{5C22544A-7EE6-4342-B048-85BDC9FD1C3A}</a:tableStyleId>
              </a:tblPr>
              <a:tblGrid>
                <a:gridCol w="431165"/>
                <a:gridCol w="1210310"/>
                <a:gridCol w="1255395"/>
                <a:gridCol w="843915"/>
              </a:tblGrid>
              <a:tr h="198755">
                <a:tc>
                  <a:txBody>
                    <a:bodyPr/>
                    <a:lstStyle/>
                    <a:p>
                      <a:pPr indent="0" algn="l">
                        <a:buNone/>
                      </a:pPr>
                      <a:r>
                        <a:rPr lang="zh-CN" sz="900" b="1">
                          <a:solidFill>
                            <a:srgbClr val="000000"/>
                          </a:solidFill>
                          <a:latin typeface="Arial" panose="020B0604020202020204" pitchFamily="34" charset="0"/>
                          <a:ea typeface="微软雅黑" panose="020B0503020204020204" pitchFamily="34" charset="-122"/>
                        </a:rPr>
                        <a:t>序号</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sz="900" b="1">
                          <a:solidFill>
                            <a:srgbClr val="000000"/>
                          </a:solidFill>
                          <a:latin typeface="Arial" panose="020B0604020202020204" pitchFamily="34" charset="0"/>
                          <a:ea typeface="微软雅黑" panose="020B0503020204020204" pitchFamily="34" charset="-122"/>
                        </a:rPr>
                        <a:t>所属学院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专业名称</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900" b="1">
                          <a:solidFill>
                            <a:srgbClr val="000000"/>
                          </a:solidFill>
                          <a:latin typeface="Arial" panose="020B0604020202020204" pitchFamily="34" charset="0"/>
                          <a:ea typeface="微软雅黑" panose="020B0503020204020204" pitchFamily="34" charset="-122"/>
                        </a:rPr>
                        <a:t>批准时间</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40665">
                <a:tc>
                  <a:txBody>
                    <a:bodyPr/>
                    <a:lstStyle/>
                    <a:p>
                      <a:pPr indent="0">
                        <a:buNone/>
                      </a:pPr>
                      <a:r>
                        <a:rPr lang="en-US" sz="800" b="1">
                          <a:solidFill>
                            <a:srgbClr val="000000"/>
                          </a:solidFill>
                          <a:latin typeface="微软雅黑" panose="020B0503020204020204" pitchFamily="34" charset="-122"/>
                        </a:rPr>
                        <a:t>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buNone/>
                      </a:pPr>
                      <a:r>
                        <a:rPr lang="zh-CN" sz="800" b="1">
                          <a:solidFill>
                            <a:srgbClr val="000000"/>
                          </a:solidFill>
                          <a:latin typeface="Arial" panose="020B0604020202020204" pitchFamily="34" charset="0"/>
                          <a:ea typeface="微软雅黑" panose="020B0503020204020204" pitchFamily="34" charset="-122"/>
                        </a:rPr>
                        <a:t>物理与电子学院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电子信息科学与技术</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6375">
                <a:tc>
                  <a:txBody>
                    <a:bodyPr/>
                    <a:lstStyle/>
                    <a:p>
                      <a:pPr indent="0">
                        <a:buNone/>
                      </a:pPr>
                      <a:r>
                        <a:rPr lang="en-US" sz="800" b="1">
                          <a:solidFill>
                            <a:srgbClr val="000000"/>
                          </a:solidFill>
                          <a:latin typeface="微软雅黑" panose="020B0503020204020204" pitchFamily="34" charset="-122"/>
                        </a:rPr>
                        <a:t>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chemeClr val="tx1"/>
                          </a:solidFill>
                          <a:latin typeface="Arial" panose="020B0604020202020204" pitchFamily="34" charset="0"/>
                          <a:ea typeface="微软雅黑" panose="020B0503020204020204" pitchFamily="34" charset="-122"/>
                        </a:rPr>
                        <a:t>应用物理学</a:t>
                      </a:r>
                      <a:endParaRPr lang="zh-CN" altLang="en-US" sz="800" b="1">
                        <a:solidFill>
                          <a:schemeClr val="tx1"/>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6375">
                <a:tc>
                  <a:txBody>
                    <a:bodyPr/>
                    <a:lstStyle/>
                    <a:p>
                      <a:pPr indent="0">
                        <a:buNone/>
                      </a:pPr>
                      <a:r>
                        <a:rPr lang="en-US" sz="800" b="1">
                          <a:solidFill>
                            <a:srgbClr val="000000"/>
                          </a:solidFill>
                          <a:latin typeface="微软雅黑" panose="020B0503020204020204" pitchFamily="34" charset="-122"/>
                        </a:rPr>
                        <a:t>22</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buNone/>
                      </a:pPr>
                      <a:r>
                        <a:rPr lang="zh-CN" sz="800" b="1">
                          <a:solidFill>
                            <a:srgbClr val="000000"/>
                          </a:solidFill>
                          <a:latin typeface="Arial" panose="020B0604020202020204" pitchFamily="34" charset="0"/>
                          <a:ea typeface="微软雅黑" panose="020B0503020204020204" pitchFamily="34" charset="-122"/>
                        </a:rPr>
                        <a:t>化学化工学院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C00000"/>
                          </a:solidFill>
                          <a:latin typeface="Arial" panose="020B0604020202020204" pitchFamily="34" charset="0"/>
                          <a:ea typeface="微软雅黑" panose="020B0503020204020204" pitchFamily="34" charset="-122"/>
                        </a:rPr>
                        <a:t>化学工程与工艺</a:t>
                      </a:r>
                      <a:endParaRPr lang="zh-CN" altLang="en-US" sz="800" b="1">
                        <a:solidFill>
                          <a:srgbClr val="C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C00000"/>
                          </a:solidFill>
                          <a:latin typeface="微软雅黑" panose="020B0503020204020204" pitchFamily="34" charset="-122"/>
                        </a:rPr>
                        <a:t>2019</a:t>
                      </a:r>
                      <a:endParaRPr lang="en-US" altLang="en-US" sz="800" b="1" dirty="0">
                        <a:solidFill>
                          <a:srgbClr val="C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7645">
                <a:tc>
                  <a:txBody>
                    <a:bodyPr/>
                    <a:lstStyle/>
                    <a:p>
                      <a:pPr indent="0">
                        <a:buNone/>
                      </a:pPr>
                      <a:r>
                        <a:rPr lang="en-US" sz="800" b="1">
                          <a:solidFill>
                            <a:srgbClr val="000000"/>
                          </a:solidFill>
                          <a:latin typeface="微软雅黑" panose="020B0503020204020204" pitchFamily="34" charset="-122"/>
                        </a:rPr>
                        <a:t>23</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C00000"/>
                          </a:solidFill>
                          <a:latin typeface="Arial" panose="020B0604020202020204" pitchFamily="34" charset="0"/>
                          <a:ea typeface="微软雅黑" panose="020B0503020204020204" pitchFamily="34" charset="-122"/>
                        </a:rPr>
                        <a:t>应用化学</a:t>
                      </a:r>
                      <a:endParaRPr lang="zh-CN" altLang="en-US" sz="800" b="1">
                        <a:solidFill>
                          <a:srgbClr val="C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C00000"/>
                          </a:solidFill>
                          <a:latin typeface="微软雅黑" panose="020B0503020204020204" pitchFamily="34" charset="-122"/>
                        </a:rPr>
                        <a:t>2020</a:t>
                      </a:r>
                      <a:endParaRPr lang="en-US" altLang="en-US" sz="800" b="1" dirty="0">
                        <a:solidFill>
                          <a:srgbClr val="C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6375">
                <a:tc>
                  <a:txBody>
                    <a:bodyPr/>
                    <a:lstStyle/>
                    <a:p>
                      <a:pPr indent="0">
                        <a:buNone/>
                      </a:pPr>
                      <a:r>
                        <a:rPr lang="en-US" sz="800" b="1">
                          <a:solidFill>
                            <a:srgbClr val="000000"/>
                          </a:solidFill>
                          <a:latin typeface="微软雅黑" panose="020B0503020204020204" pitchFamily="34" charset="-122"/>
                        </a:rPr>
                        <a:t>24</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dirty="0">
                          <a:solidFill>
                            <a:srgbClr val="000000"/>
                          </a:solidFill>
                          <a:latin typeface="Arial" panose="020B0604020202020204" pitchFamily="34" charset="0"/>
                          <a:ea typeface="微软雅黑" panose="020B0503020204020204" pitchFamily="34" charset="-122"/>
                        </a:rPr>
                        <a:t>制药工程</a:t>
                      </a:r>
                      <a:endParaRPr lang="zh-CN" altLang="en-US" sz="8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7010">
                <a:tc>
                  <a:txBody>
                    <a:bodyPr/>
                    <a:lstStyle/>
                    <a:p>
                      <a:pPr indent="0">
                        <a:buNone/>
                      </a:pPr>
                      <a:r>
                        <a:rPr lang="en-US" sz="800" b="1">
                          <a:solidFill>
                            <a:srgbClr val="000000"/>
                          </a:solidFill>
                          <a:latin typeface="微软雅黑" panose="020B0503020204020204" pitchFamily="34" charset="-122"/>
                        </a:rPr>
                        <a:t>25</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buNone/>
                      </a:pPr>
                      <a:r>
                        <a:rPr lang="zh-CN" sz="800" b="1">
                          <a:solidFill>
                            <a:srgbClr val="000000"/>
                          </a:solidFill>
                          <a:latin typeface="Arial" panose="020B0604020202020204" pitchFamily="34" charset="0"/>
                          <a:ea typeface="微软雅黑" panose="020B0503020204020204" pitchFamily="34" charset="-122"/>
                        </a:rPr>
                        <a:t>自动化学院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70C0"/>
                          </a:solidFill>
                          <a:latin typeface="Arial" panose="020B0604020202020204" pitchFamily="34" charset="0"/>
                          <a:ea typeface="微软雅黑" panose="020B0503020204020204" pitchFamily="34" charset="-122"/>
                        </a:rPr>
                        <a:t>自动化</a:t>
                      </a:r>
                      <a:endParaRPr lang="zh-CN" altLang="en-US" sz="800" b="1">
                        <a:solidFill>
                          <a:srgbClr val="0070C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70C0"/>
                          </a:solidFill>
                          <a:latin typeface="微软雅黑" panose="020B0503020204020204" pitchFamily="34" charset="-122"/>
                        </a:rPr>
                        <a:t>2019</a:t>
                      </a:r>
                      <a:endParaRPr lang="en-US" altLang="en-US" sz="800" b="1" dirty="0">
                        <a:solidFill>
                          <a:srgbClr val="0070C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62890">
                <a:tc>
                  <a:txBody>
                    <a:bodyPr/>
                    <a:lstStyle/>
                    <a:p>
                      <a:pPr indent="0">
                        <a:buNone/>
                      </a:pPr>
                      <a:r>
                        <a:rPr lang="en-US" sz="800" b="1">
                          <a:solidFill>
                            <a:srgbClr val="000000"/>
                          </a:solidFill>
                          <a:latin typeface="微软雅黑" panose="020B0503020204020204" pitchFamily="34" charset="-122"/>
                        </a:rPr>
                        <a:t>26</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电气工程及其自动化</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7645">
                <a:tc>
                  <a:txBody>
                    <a:bodyPr/>
                    <a:lstStyle/>
                    <a:p>
                      <a:pPr indent="0">
                        <a:buNone/>
                      </a:pPr>
                      <a:r>
                        <a:rPr lang="en-US" sz="800" b="1">
                          <a:solidFill>
                            <a:srgbClr val="000000"/>
                          </a:solidFill>
                          <a:latin typeface="微软雅黑" panose="020B0503020204020204" pitchFamily="34" charset="-122"/>
                        </a:rPr>
                        <a:t>27</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70C0"/>
                          </a:solidFill>
                          <a:latin typeface="Arial" panose="020B0604020202020204" pitchFamily="34" charset="0"/>
                          <a:ea typeface="微软雅黑" panose="020B0503020204020204" pitchFamily="34" charset="-122"/>
                        </a:rPr>
                        <a:t>人工智能</a:t>
                      </a:r>
                      <a:endParaRPr lang="zh-CN" altLang="en-US" sz="800" b="1">
                        <a:solidFill>
                          <a:srgbClr val="0070C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70C0"/>
                          </a:solidFill>
                          <a:latin typeface="微软雅黑" panose="020B0503020204020204" pitchFamily="34" charset="-122"/>
                        </a:rPr>
                        <a:t>2021</a:t>
                      </a:r>
                      <a:endParaRPr lang="en-US" altLang="en-US" sz="800" b="1" dirty="0">
                        <a:solidFill>
                          <a:srgbClr val="0070C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6375">
                <a:tc>
                  <a:txBody>
                    <a:bodyPr/>
                    <a:lstStyle/>
                    <a:p>
                      <a:pPr indent="0">
                        <a:buNone/>
                      </a:pPr>
                      <a:r>
                        <a:rPr lang="en-US" sz="800" b="1">
                          <a:solidFill>
                            <a:srgbClr val="000000"/>
                          </a:solidFill>
                          <a:latin typeface="微软雅黑" panose="020B0503020204020204" pitchFamily="34" charset="-122"/>
                        </a:rPr>
                        <a:t>28</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5">
                  <a:txBody>
                    <a:bodyPr/>
                    <a:lstStyle/>
                    <a:p>
                      <a:pPr indent="0">
                        <a:buNone/>
                      </a:pPr>
                      <a:r>
                        <a:rPr lang="zh-CN" sz="800" b="1">
                          <a:solidFill>
                            <a:srgbClr val="000000"/>
                          </a:solidFill>
                          <a:latin typeface="Arial" panose="020B0604020202020204" pitchFamily="34" charset="0"/>
                          <a:ea typeface="微软雅黑" panose="020B0503020204020204" pitchFamily="34" charset="-122"/>
                        </a:rPr>
                        <a:t>计算机学院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软件工程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6375">
                <a:tc>
                  <a:txBody>
                    <a:bodyPr/>
                    <a:lstStyle/>
                    <a:p>
                      <a:pPr indent="0">
                        <a:buNone/>
                      </a:pPr>
                      <a:r>
                        <a:rPr lang="en-US" sz="800" b="1">
                          <a:solidFill>
                            <a:srgbClr val="000000"/>
                          </a:solidFill>
                          <a:latin typeface="微软雅黑" panose="020B0503020204020204" pitchFamily="34" charset="-122"/>
                        </a:rPr>
                        <a:t>29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70C0"/>
                          </a:solidFill>
                          <a:latin typeface="Arial" panose="020B0604020202020204" pitchFamily="34" charset="0"/>
                          <a:ea typeface="微软雅黑" panose="020B0503020204020204" pitchFamily="34" charset="-122"/>
                        </a:rPr>
                        <a:t>计算机科学与技术</a:t>
                      </a:r>
                      <a:endParaRPr lang="zh-CN" altLang="en-US" sz="800" b="1">
                        <a:solidFill>
                          <a:srgbClr val="0070C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70C0"/>
                          </a:solidFill>
                          <a:latin typeface="微软雅黑" panose="020B0503020204020204" pitchFamily="34" charset="-122"/>
                        </a:rPr>
                        <a:t>2020</a:t>
                      </a:r>
                      <a:endParaRPr lang="en-US" altLang="en-US" sz="800" b="1" dirty="0">
                        <a:solidFill>
                          <a:srgbClr val="0070C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7645">
                <a:tc>
                  <a:txBody>
                    <a:bodyPr/>
                    <a:lstStyle/>
                    <a:p>
                      <a:pPr indent="0">
                        <a:buNone/>
                      </a:pPr>
                      <a:r>
                        <a:rPr lang="en-US" sz="800" b="1">
                          <a:solidFill>
                            <a:srgbClr val="000000"/>
                          </a:solidFill>
                          <a:latin typeface="微软雅黑" panose="020B0503020204020204" pitchFamily="34" charset="-122"/>
                        </a:rPr>
                        <a:t>30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信息安全</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06375">
                <a:tc>
                  <a:txBody>
                    <a:bodyPr/>
                    <a:lstStyle/>
                    <a:p>
                      <a:pPr indent="0">
                        <a:buNone/>
                      </a:pPr>
                      <a:r>
                        <a:rPr lang="en-US" sz="800" b="1">
                          <a:solidFill>
                            <a:srgbClr val="000000"/>
                          </a:solidFill>
                          <a:latin typeface="微软雅黑" panose="020B0503020204020204" pitchFamily="34" charset="-122"/>
                        </a:rPr>
                        <a:t>31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通信工程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8610">
                <a:tc>
                  <a:txBody>
                    <a:bodyPr/>
                    <a:lstStyle/>
                    <a:p>
                      <a:pPr indent="0">
                        <a:buNone/>
                      </a:pPr>
                      <a:r>
                        <a:rPr lang="en-US" sz="800" b="1">
                          <a:solidFill>
                            <a:srgbClr val="000000"/>
                          </a:solidFill>
                          <a:latin typeface="微软雅黑" panose="020B0503020204020204" pitchFamily="34" charset="-122"/>
                        </a:rPr>
                        <a:t>32</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数据科学与大数据技术</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7340">
                <a:tc>
                  <a:txBody>
                    <a:bodyPr/>
                    <a:lstStyle/>
                    <a:p>
                      <a:pPr indent="0">
                        <a:buNone/>
                      </a:pPr>
                      <a:r>
                        <a:rPr lang="en-US" sz="800" b="1">
                          <a:solidFill>
                            <a:srgbClr val="000000"/>
                          </a:solidFill>
                          <a:latin typeface="微软雅黑" panose="020B0503020204020204" pitchFamily="34" charset="-122"/>
                        </a:rPr>
                        <a:t>33</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buNone/>
                      </a:pPr>
                      <a:r>
                        <a:rPr lang="zh-CN" sz="800" b="1">
                          <a:solidFill>
                            <a:srgbClr val="000000"/>
                          </a:solidFill>
                          <a:latin typeface="Arial" panose="020B0604020202020204" pitchFamily="34" charset="0"/>
                          <a:ea typeface="微软雅黑" panose="020B0503020204020204" pitchFamily="34" charset="-122"/>
                        </a:rPr>
                        <a:t>机电工程学院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C00000"/>
                          </a:solidFill>
                          <a:latin typeface="Arial" panose="020B0604020202020204" pitchFamily="34" charset="0"/>
                          <a:ea typeface="微软雅黑" panose="020B0503020204020204" pitchFamily="34" charset="-122"/>
                        </a:rPr>
                        <a:t>机械设计制造及其自动化</a:t>
                      </a:r>
                      <a:endParaRPr lang="zh-CN" altLang="en-US" sz="800" b="1">
                        <a:solidFill>
                          <a:srgbClr val="C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C00000"/>
                          </a:solidFill>
                          <a:latin typeface="微软雅黑" panose="020B0503020204020204" pitchFamily="34" charset="-122"/>
                        </a:rPr>
                        <a:t>2019</a:t>
                      </a:r>
                      <a:endParaRPr lang="en-US" altLang="en-US" sz="800" b="1" dirty="0">
                        <a:solidFill>
                          <a:srgbClr val="C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50825">
                <a:tc>
                  <a:txBody>
                    <a:bodyPr/>
                    <a:lstStyle/>
                    <a:p>
                      <a:pPr indent="0">
                        <a:buNone/>
                      </a:pPr>
                      <a:r>
                        <a:rPr lang="en-US" sz="800" b="1">
                          <a:solidFill>
                            <a:srgbClr val="000000"/>
                          </a:solidFill>
                          <a:latin typeface="微软雅黑" panose="020B0503020204020204" pitchFamily="34" charset="-122"/>
                        </a:rPr>
                        <a:t>34</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70C0"/>
                          </a:solidFill>
                          <a:latin typeface="Arial" panose="020B0604020202020204" pitchFamily="34" charset="0"/>
                          <a:ea typeface="微软雅黑" panose="020B0503020204020204" pitchFamily="34" charset="-122"/>
                        </a:rPr>
                        <a:t>航空航天工程</a:t>
                      </a:r>
                      <a:endParaRPr lang="zh-CN" altLang="en-US" sz="800" b="1">
                        <a:solidFill>
                          <a:srgbClr val="0070C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70C0"/>
                          </a:solidFill>
                          <a:latin typeface="微软雅黑" panose="020B0503020204020204" pitchFamily="34" charset="-122"/>
                        </a:rPr>
                        <a:t>2021</a:t>
                      </a:r>
                      <a:endParaRPr lang="en-US" altLang="en-US" sz="800" b="1" dirty="0">
                        <a:solidFill>
                          <a:srgbClr val="0070C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73685">
                <a:tc>
                  <a:txBody>
                    <a:bodyPr/>
                    <a:lstStyle/>
                    <a:p>
                      <a:pPr indent="0">
                        <a:buNone/>
                      </a:pPr>
                      <a:r>
                        <a:rPr lang="en-US" sz="800" b="1">
                          <a:solidFill>
                            <a:srgbClr val="000000"/>
                          </a:solidFill>
                          <a:latin typeface="微软雅黑" panose="020B0503020204020204" pitchFamily="34" charset="-122"/>
                        </a:rPr>
                        <a:t>35</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车辆工程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0000"/>
                          </a:solidFill>
                          <a:latin typeface="微软雅黑" panose="020B0503020204020204" pitchFamily="34" charset="-122"/>
                        </a:rPr>
                        <a:t>2021</a:t>
                      </a:r>
                      <a:endParaRPr lang="en-US" altLang="en-US" sz="800" b="1" dirty="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7d195523061f1c0" hidden="1"/>
          <p:cNvSpPr txBox="1"/>
          <p:nvPr/>
        </p:nvSpPr>
        <p:spPr>
          <a:xfrm>
            <a:off x="-172847" y="900869"/>
            <a:ext cx="287655" cy="507532"/>
          </a:xfrm>
          <a:prstGeom prst="rect">
            <a:avLst/>
          </a:prstGeom>
          <a:noFill/>
        </p:spPr>
        <p:txBody>
          <a:bodyPr vert="wordArtVert" lIns="45702" tIns="22851" rIns="45702" bIns="22851">
            <a:spAutoFit/>
          </a:bodyPr>
          <a:lstStyle/>
          <a:p>
            <a:pPr eaLnBrk="1" fontAlgn="auto" hangingPunct="1">
              <a:defRPr/>
            </a:pPr>
            <a:r>
              <a:rPr lang="en-US" altLang="zh-CN" sz="100" kern="0" noProof="1">
                <a:solidFill>
                  <a:sysClr val="windowText" lastClr="000000"/>
                </a:solidFill>
                <a:latin typeface="+mn-lt"/>
                <a:ea typeface="+mn-ea"/>
              </a:rPr>
              <a:t>e7d195523061f1c01da5a1f0837ac25283df40ff0a16bfd61AE6AB84AD7EB485CA8019BF267F2027DE2BF09650313B56A435BB3664F8B916CA3777391AC088C283181605E184D6D6879568EB73EB808A44917F5128C20A4100957CA2519526EA40B8B54219C43C87FF835B0CD3040E43444448390C6E38433B017DECEE27FD7170FC892B11CC017A</a:t>
            </a:r>
            <a:endParaRPr lang="zh-CN" altLang="en-US" sz="100" kern="0" noProof="1">
              <a:solidFill>
                <a:sysClr val="windowText" lastClr="000000"/>
              </a:solidFill>
            </a:endParaRPr>
          </a:p>
        </p:txBody>
      </p:sp>
      <p:sp>
        <p:nvSpPr>
          <p:cNvPr id="57" name="TextBox 56"/>
          <p:cNvSpPr txBox="1"/>
          <p:nvPr/>
        </p:nvSpPr>
        <p:spPr>
          <a:xfrm>
            <a:off x="727654" y="137259"/>
            <a:ext cx="3739019" cy="391160"/>
          </a:xfrm>
          <a:prstGeom prst="rect">
            <a:avLst/>
          </a:prstGeom>
          <a:noFill/>
        </p:spPr>
        <p:txBody>
          <a:bodyPr wrap="square" lIns="68580" tIns="34290" rIns="68580" bIns="34290" rtlCol="0">
            <a:spAutoFit/>
          </a:bodyPr>
          <a:lstStyle/>
          <a:p>
            <a:r>
              <a:rPr lang="zh-CN" altLang="en-US" sz="2100" b="1">
                <a:solidFill>
                  <a:srgbClr val="0F5D9D"/>
                </a:solidFill>
                <a:latin typeface="Impact" panose="020B0806030902050204" pitchFamily="34" charset="0"/>
              </a:rPr>
              <a:t>国家一流专业</a:t>
            </a:r>
            <a:r>
              <a:rPr lang="zh-CN" altLang="en-US" sz="2000" b="1" dirty="0" smtClean="0">
                <a:solidFill>
                  <a:srgbClr val="C00000"/>
                </a:solidFill>
                <a:latin typeface="微软雅黑" panose="020B0503020204020204" pitchFamily="34" charset="-122"/>
              </a:rPr>
              <a:t>（</a:t>
            </a:r>
            <a:r>
              <a:rPr lang="en-US" altLang="zh-CN" sz="2000" b="1" dirty="0" smtClean="0">
                <a:solidFill>
                  <a:srgbClr val="C00000"/>
                </a:solidFill>
                <a:latin typeface="微软雅黑" panose="020B0503020204020204" pitchFamily="34" charset="-122"/>
              </a:rPr>
              <a:t>72</a:t>
            </a:r>
            <a:r>
              <a:rPr lang="zh-CN" altLang="en-US" sz="2000" b="1" dirty="0" smtClean="0">
                <a:solidFill>
                  <a:srgbClr val="C00000"/>
                </a:solidFill>
                <a:latin typeface="微软雅黑" panose="020B0503020204020204" pitchFamily="34" charset="-122"/>
              </a:rPr>
              <a:t>个）</a:t>
            </a:r>
            <a:endParaRPr lang="zh-CN" altLang="en-US" sz="2000" b="1" dirty="0">
              <a:solidFill>
                <a:srgbClr val="C00000"/>
              </a:solidFill>
              <a:latin typeface="微软雅黑" panose="020B0503020204020204" pitchFamily="34" charset="-122"/>
            </a:endParaRPr>
          </a:p>
        </p:txBody>
      </p:sp>
      <p:graphicFrame>
        <p:nvGraphicFramePr>
          <p:cNvPr id="2" name="表格 1"/>
          <p:cNvGraphicFramePr/>
          <p:nvPr>
            <p:custDataLst>
              <p:tags r:id="rId1"/>
            </p:custDataLst>
          </p:nvPr>
        </p:nvGraphicFramePr>
        <p:xfrm>
          <a:off x="664210" y="739775"/>
          <a:ext cx="3824605" cy="3968115"/>
        </p:xfrm>
        <a:graphic>
          <a:graphicData uri="http://schemas.openxmlformats.org/drawingml/2006/table">
            <a:tbl>
              <a:tblPr firstRow="1" bandRow="1">
                <a:tableStyleId>{5C22544A-7EE6-4342-B048-85BDC9FD1C3A}</a:tableStyleId>
              </a:tblPr>
              <a:tblGrid>
                <a:gridCol w="438150"/>
                <a:gridCol w="1374775"/>
                <a:gridCol w="1266825"/>
                <a:gridCol w="744855"/>
              </a:tblGrid>
              <a:tr h="197485">
                <a:tc>
                  <a:txBody>
                    <a:bodyPr/>
                    <a:lstStyle/>
                    <a:p>
                      <a:pPr indent="0" algn="l">
                        <a:buNone/>
                      </a:pPr>
                      <a:r>
                        <a:rPr lang="zh-CN" sz="900" b="1">
                          <a:solidFill>
                            <a:srgbClr val="000000"/>
                          </a:solidFill>
                          <a:latin typeface="Arial" panose="020B0604020202020204" pitchFamily="34" charset="0"/>
                          <a:ea typeface="微软雅黑" panose="020B0503020204020204" pitchFamily="34" charset="-122"/>
                        </a:rPr>
                        <a:t>序号</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900" b="1">
                          <a:solidFill>
                            <a:srgbClr val="000000"/>
                          </a:solidFill>
                          <a:latin typeface="Arial" panose="020B0604020202020204" pitchFamily="34" charset="0"/>
                          <a:ea typeface="微软雅黑" panose="020B0503020204020204" pitchFamily="34" charset="-122"/>
                        </a:rPr>
                        <a:t>所属学院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专业名称</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900" b="1">
                          <a:solidFill>
                            <a:srgbClr val="000000"/>
                          </a:solidFill>
                          <a:latin typeface="Arial" panose="020B0604020202020204" pitchFamily="34" charset="0"/>
                          <a:ea typeface="微软雅黑" panose="020B0503020204020204" pitchFamily="34" charset="-122"/>
                        </a:rPr>
                        <a:t>批准时间</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880">
                <a:tc>
                  <a:txBody>
                    <a:bodyPr/>
                    <a:lstStyle/>
                    <a:p>
                      <a:pPr indent="0">
                        <a:buNone/>
                      </a:pPr>
                      <a:r>
                        <a:rPr lang="en-US" sz="800" b="1">
                          <a:solidFill>
                            <a:srgbClr val="000000"/>
                          </a:solidFill>
                          <a:latin typeface="微软雅黑" panose="020B0503020204020204" pitchFamily="34" charset="-122"/>
                        </a:rPr>
                        <a:t>36</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buNone/>
                      </a:pPr>
                      <a:r>
                        <a:rPr lang="zh-CN" sz="800" b="1">
                          <a:solidFill>
                            <a:srgbClr val="000000"/>
                          </a:solidFill>
                          <a:latin typeface="Arial" panose="020B0604020202020204" pitchFamily="34" charset="0"/>
                          <a:ea typeface="微软雅黑" panose="020B0503020204020204" pitchFamily="34" charset="-122"/>
                        </a:rPr>
                        <a:t>能源科学与工程学院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能源与动力工程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37</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70C0"/>
                          </a:solidFill>
                          <a:latin typeface="Arial" panose="020B0604020202020204" pitchFamily="34" charset="0"/>
                          <a:ea typeface="微软雅黑" panose="020B0503020204020204" pitchFamily="34" charset="-122"/>
                        </a:rPr>
                        <a:t>新能源科学与工程</a:t>
                      </a:r>
                      <a:endParaRPr lang="zh-CN" altLang="en-US" sz="800" b="1">
                        <a:solidFill>
                          <a:srgbClr val="0070C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70C0"/>
                          </a:solidFill>
                          <a:latin typeface="微软雅黑" panose="020B0503020204020204" pitchFamily="34" charset="-122"/>
                        </a:rPr>
                        <a:t>2021</a:t>
                      </a:r>
                      <a:endParaRPr lang="en-US" altLang="en-US" sz="800" b="1" dirty="0">
                        <a:solidFill>
                          <a:srgbClr val="0070C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05435">
                <a:tc>
                  <a:txBody>
                    <a:bodyPr/>
                    <a:lstStyle/>
                    <a:p>
                      <a:pPr indent="0">
                        <a:buNone/>
                      </a:pPr>
                      <a:r>
                        <a:rPr lang="en-US" sz="800" b="1">
                          <a:solidFill>
                            <a:srgbClr val="000000"/>
                          </a:solidFill>
                          <a:latin typeface="微软雅黑" panose="020B0503020204020204" pitchFamily="34" charset="-122"/>
                        </a:rPr>
                        <a:t>38</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建筑环境与能源应用工程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39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材料科学与工程学院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C00000"/>
                          </a:solidFill>
                          <a:latin typeface="Arial" panose="020B0604020202020204" pitchFamily="34" charset="0"/>
                          <a:ea typeface="微软雅黑" panose="020B0503020204020204" pitchFamily="34" charset="-122"/>
                        </a:rPr>
                        <a:t>材料科学与工程</a:t>
                      </a:r>
                      <a:endParaRPr lang="zh-CN" altLang="en-US" sz="800" b="1">
                        <a:solidFill>
                          <a:srgbClr val="C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C00000"/>
                          </a:solidFill>
                          <a:latin typeface="微软雅黑" panose="020B0503020204020204" pitchFamily="34" charset="-122"/>
                        </a:rPr>
                        <a:t>2019</a:t>
                      </a:r>
                      <a:endParaRPr lang="en-US" altLang="en-US" sz="800" b="1" dirty="0">
                        <a:solidFill>
                          <a:srgbClr val="C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40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粉末冶金研究院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dirty="0">
                          <a:solidFill>
                            <a:srgbClr val="000000"/>
                          </a:solidFill>
                          <a:latin typeface="Arial" panose="020B0604020202020204" pitchFamily="34" charset="0"/>
                          <a:ea typeface="微软雅黑" panose="020B0503020204020204" pitchFamily="34" charset="-122"/>
                        </a:rPr>
                        <a:t>粉体材料科学与工程</a:t>
                      </a:r>
                      <a:endParaRPr lang="zh-CN" altLang="en-US" sz="8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880">
                <a:tc>
                  <a:txBody>
                    <a:bodyPr/>
                    <a:lstStyle/>
                    <a:p>
                      <a:pPr indent="0">
                        <a:buNone/>
                      </a:pPr>
                      <a:r>
                        <a:rPr lang="en-US" sz="800" b="1">
                          <a:solidFill>
                            <a:srgbClr val="000000"/>
                          </a:solidFill>
                          <a:latin typeface="微软雅黑" panose="020B0503020204020204" pitchFamily="34" charset="-122"/>
                        </a:rPr>
                        <a:t>41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buNone/>
                      </a:pPr>
                      <a:r>
                        <a:rPr lang="zh-CN" sz="800" b="1">
                          <a:solidFill>
                            <a:srgbClr val="000000"/>
                          </a:solidFill>
                          <a:latin typeface="Arial" panose="020B0604020202020204" pitchFamily="34" charset="0"/>
                          <a:ea typeface="微软雅黑" panose="020B0503020204020204" pitchFamily="34" charset="-122"/>
                        </a:rPr>
                        <a:t>交通运输工程学院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70C0"/>
                          </a:solidFill>
                          <a:latin typeface="Arial" panose="020B0604020202020204" pitchFamily="34" charset="0"/>
                          <a:ea typeface="微软雅黑" panose="020B0503020204020204" pitchFamily="34" charset="-122"/>
                        </a:rPr>
                        <a:t>交通运输</a:t>
                      </a:r>
                      <a:endParaRPr lang="zh-CN" altLang="en-US" sz="800" b="1">
                        <a:solidFill>
                          <a:srgbClr val="0070C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70C0"/>
                          </a:solidFill>
                          <a:latin typeface="微软雅黑" panose="020B0503020204020204" pitchFamily="34" charset="-122"/>
                        </a:rPr>
                        <a:t>2019</a:t>
                      </a:r>
                      <a:endParaRPr lang="en-US" altLang="en-US" sz="800" b="1" dirty="0">
                        <a:solidFill>
                          <a:srgbClr val="0070C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42</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交通设备与控制工程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43</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lstStyle/>
                    <a:p>
                      <a:pPr indent="0">
                        <a:buNone/>
                      </a:pPr>
                      <a:r>
                        <a:rPr lang="zh-CN" sz="800" b="1">
                          <a:solidFill>
                            <a:srgbClr val="000000"/>
                          </a:solidFill>
                          <a:latin typeface="Arial" panose="020B0604020202020204" pitchFamily="34" charset="0"/>
                          <a:ea typeface="微软雅黑" panose="020B0503020204020204" pitchFamily="34" charset="-122"/>
                        </a:rPr>
                        <a:t>土木工程学院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dirty="0">
                          <a:solidFill>
                            <a:srgbClr val="000000"/>
                          </a:solidFill>
                          <a:latin typeface="Arial" panose="020B0604020202020204" pitchFamily="34" charset="0"/>
                          <a:ea typeface="微软雅黑" panose="020B0503020204020204" pitchFamily="34" charset="-122"/>
                        </a:rPr>
                        <a:t>工程管理</a:t>
                      </a:r>
                      <a:endParaRPr lang="zh-CN" altLang="en-US" sz="800" b="1"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44</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土木工程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45</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消防工程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46</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铁道工程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880">
                <a:tc>
                  <a:txBody>
                    <a:bodyPr/>
                    <a:lstStyle/>
                    <a:p>
                      <a:pPr indent="0">
                        <a:buNone/>
                      </a:pPr>
                      <a:r>
                        <a:rPr lang="en-US" sz="800" b="1">
                          <a:solidFill>
                            <a:srgbClr val="000000"/>
                          </a:solidFill>
                          <a:latin typeface="微软雅黑" panose="020B0503020204020204" pitchFamily="34" charset="-122"/>
                        </a:rPr>
                        <a:t>47</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buNone/>
                      </a:pPr>
                      <a:r>
                        <a:rPr lang="zh-CN" sz="800" b="1">
                          <a:solidFill>
                            <a:srgbClr val="000000"/>
                          </a:solidFill>
                          <a:latin typeface="Arial" panose="020B0604020202020204" pitchFamily="34" charset="0"/>
                          <a:ea typeface="微软雅黑" panose="020B0503020204020204" pitchFamily="34" charset="-122"/>
                        </a:rPr>
                        <a:t>冶金与环境学院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C00000"/>
                          </a:solidFill>
                          <a:latin typeface="Arial" panose="020B0604020202020204" pitchFamily="34" charset="0"/>
                          <a:ea typeface="微软雅黑" panose="020B0503020204020204" pitchFamily="34" charset="-122"/>
                        </a:rPr>
                        <a:t>冶金工程</a:t>
                      </a:r>
                      <a:endParaRPr lang="zh-CN" altLang="en-US" sz="800" b="1">
                        <a:solidFill>
                          <a:srgbClr val="C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C00000"/>
                          </a:solidFill>
                          <a:latin typeface="微软雅黑" panose="020B0503020204020204" pitchFamily="34" charset="-122"/>
                        </a:rPr>
                        <a:t>2019</a:t>
                      </a:r>
                      <a:endParaRPr lang="en-US" altLang="en-US" sz="800" b="1" dirty="0">
                        <a:solidFill>
                          <a:srgbClr val="C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48</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环境工程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49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新能源材料与器件</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50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6">
                  <a:txBody>
                    <a:bodyPr/>
                    <a:lstStyle/>
                    <a:p>
                      <a:pPr indent="0">
                        <a:buNone/>
                      </a:pPr>
                      <a:r>
                        <a:rPr lang="zh-CN" sz="800" b="1">
                          <a:solidFill>
                            <a:srgbClr val="000000"/>
                          </a:solidFill>
                          <a:latin typeface="Arial" panose="020B0604020202020204" pitchFamily="34" charset="0"/>
                          <a:ea typeface="微软雅黑" panose="020B0503020204020204" pitchFamily="34" charset="-122"/>
                        </a:rPr>
                        <a:t>地球科学与信息物理学院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地质工程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51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测绘工程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52</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资源勘查工程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880">
                <a:tc>
                  <a:txBody>
                    <a:bodyPr/>
                    <a:lstStyle/>
                    <a:p>
                      <a:pPr indent="0">
                        <a:buNone/>
                      </a:pPr>
                      <a:r>
                        <a:rPr lang="en-US" sz="800" b="1">
                          <a:solidFill>
                            <a:srgbClr val="000000"/>
                          </a:solidFill>
                          <a:latin typeface="微软雅黑" panose="020B0503020204020204" pitchFamily="34" charset="-122"/>
                        </a:rPr>
                        <a:t>53</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地球物理学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54</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遥感科学与技术</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82245">
                <a:tc>
                  <a:txBody>
                    <a:bodyPr/>
                    <a:lstStyle/>
                    <a:p>
                      <a:pPr indent="0">
                        <a:buNone/>
                      </a:pPr>
                      <a:r>
                        <a:rPr lang="en-US" sz="800" b="1">
                          <a:solidFill>
                            <a:srgbClr val="000000"/>
                          </a:solidFill>
                          <a:latin typeface="微软雅黑" panose="020B0503020204020204" pitchFamily="34" charset="-122"/>
                        </a:rPr>
                        <a:t>55</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地理信息科学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0000"/>
                          </a:solidFill>
                          <a:latin typeface="微软雅黑" panose="020B0503020204020204" pitchFamily="34" charset="-122"/>
                        </a:rPr>
                        <a:t>2021</a:t>
                      </a:r>
                      <a:endParaRPr lang="en-US" altLang="en-US" sz="800" b="1" dirty="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3" name="表格 2"/>
          <p:cNvGraphicFramePr/>
          <p:nvPr>
            <p:custDataLst>
              <p:tags r:id="rId2"/>
            </p:custDataLst>
          </p:nvPr>
        </p:nvGraphicFramePr>
        <p:xfrm>
          <a:off x="4721225" y="739775"/>
          <a:ext cx="3780155" cy="3967480"/>
        </p:xfrm>
        <a:graphic>
          <a:graphicData uri="http://schemas.openxmlformats.org/drawingml/2006/table">
            <a:tbl>
              <a:tblPr firstRow="1" bandRow="1">
                <a:tableStyleId>{5C22544A-7EE6-4342-B048-85BDC9FD1C3A}</a:tableStyleId>
              </a:tblPr>
              <a:tblGrid>
                <a:gridCol w="421005"/>
                <a:gridCol w="1280795"/>
                <a:gridCol w="1298575"/>
                <a:gridCol w="779780"/>
              </a:tblGrid>
              <a:tr h="197485">
                <a:tc>
                  <a:txBody>
                    <a:bodyPr/>
                    <a:lstStyle/>
                    <a:p>
                      <a:pPr indent="0" algn="l">
                        <a:buNone/>
                      </a:pPr>
                      <a:r>
                        <a:rPr lang="zh-CN" sz="900" b="1">
                          <a:solidFill>
                            <a:srgbClr val="000000"/>
                          </a:solidFill>
                          <a:latin typeface="Arial" panose="020B0604020202020204" pitchFamily="34" charset="0"/>
                          <a:ea typeface="微软雅黑" panose="020B0503020204020204" pitchFamily="34" charset="-122"/>
                        </a:rPr>
                        <a:t>序号</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900" b="1">
                          <a:solidFill>
                            <a:srgbClr val="000000"/>
                          </a:solidFill>
                          <a:latin typeface="Arial" panose="020B0604020202020204" pitchFamily="34" charset="0"/>
                          <a:ea typeface="微软雅黑" panose="020B0503020204020204" pitchFamily="34" charset="-122"/>
                        </a:rPr>
                        <a:t>所属学院</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900" b="1">
                          <a:solidFill>
                            <a:srgbClr val="000000"/>
                          </a:solidFill>
                          <a:latin typeface="Arial" panose="020B0604020202020204" pitchFamily="34" charset="0"/>
                          <a:ea typeface="微软雅黑" panose="020B0503020204020204" pitchFamily="34" charset="-122"/>
                        </a:rPr>
                        <a:t>专业名称</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900" b="1">
                          <a:solidFill>
                            <a:srgbClr val="000000"/>
                          </a:solidFill>
                          <a:latin typeface="Arial" panose="020B0604020202020204" pitchFamily="34" charset="0"/>
                          <a:ea typeface="微软雅黑" panose="020B0503020204020204" pitchFamily="34" charset="-122"/>
                        </a:rPr>
                        <a:t>批准时间</a:t>
                      </a:r>
                      <a:endParaRPr lang="zh-CN" altLang="en-US" sz="9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lstStyle/>
                    <a:p>
                      <a:pPr indent="0">
                        <a:buNone/>
                      </a:pPr>
                      <a:r>
                        <a:rPr lang="en-US" sz="800" b="1">
                          <a:solidFill>
                            <a:srgbClr val="000000"/>
                          </a:solidFill>
                          <a:latin typeface="微软雅黑" panose="020B0503020204020204" pitchFamily="34" charset="-122"/>
                        </a:rPr>
                        <a:t>56</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3">
                  <a:txBody>
                    <a:bodyPr/>
                    <a:lstStyle/>
                    <a:p>
                      <a:pPr indent="0">
                        <a:buNone/>
                      </a:pPr>
                      <a:r>
                        <a:rPr lang="zh-CN" sz="800" b="1">
                          <a:solidFill>
                            <a:srgbClr val="000000"/>
                          </a:solidFill>
                          <a:latin typeface="Arial" panose="020B0604020202020204" pitchFamily="34" charset="0"/>
                          <a:ea typeface="微软雅黑" panose="020B0503020204020204" pitchFamily="34" charset="-122"/>
                        </a:rPr>
                        <a:t>资源与安全工程学院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安全工程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850">
                <a:tc>
                  <a:txBody>
                    <a:bodyPr/>
                    <a:lstStyle/>
                    <a:p>
                      <a:pPr indent="0">
                        <a:buNone/>
                      </a:pPr>
                      <a:r>
                        <a:rPr lang="en-US" sz="800" b="1">
                          <a:solidFill>
                            <a:srgbClr val="000000"/>
                          </a:solidFill>
                          <a:latin typeface="微软雅黑" panose="020B0503020204020204" pitchFamily="34" charset="-122"/>
                        </a:rPr>
                        <a:t>57</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C00000"/>
                          </a:solidFill>
                          <a:latin typeface="Arial" panose="020B0604020202020204" pitchFamily="34" charset="0"/>
                          <a:ea typeface="微软雅黑" panose="020B0503020204020204" pitchFamily="34" charset="-122"/>
                        </a:rPr>
                        <a:t>采矿工程</a:t>
                      </a:r>
                      <a:endParaRPr lang="zh-CN" altLang="en-US" sz="800" b="1">
                        <a:solidFill>
                          <a:srgbClr val="C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C00000"/>
                          </a:solidFill>
                          <a:latin typeface="微软雅黑" panose="020B0503020204020204" pitchFamily="34" charset="-122"/>
                        </a:rPr>
                        <a:t>2019</a:t>
                      </a:r>
                      <a:endParaRPr lang="en-US" altLang="en-US" sz="800" b="1" dirty="0">
                        <a:solidFill>
                          <a:srgbClr val="C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1465">
                <a:tc>
                  <a:txBody>
                    <a:bodyPr/>
                    <a:lstStyle/>
                    <a:p>
                      <a:pPr indent="0">
                        <a:buNone/>
                      </a:pPr>
                      <a:r>
                        <a:rPr lang="en-US" sz="800" b="1">
                          <a:solidFill>
                            <a:srgbClr val="000000"/>
                          </a:solidFill>
                          <a:latin typeface="微软雅黑" panose="020B0503020204020204" pitchFamily="34" charset="-122"/>
                        </a:rPr>
                        <a:t>58</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城市地下空间工程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34315">
                <a:tc>
                  <a:txBody>
                    <a:bodyPr/>
                    <a:lstStyle/>
                    <a:p>
                      <a:pPr indent="0">
                        <a:buNone/>
                      </a:pPr>
                      <a:r>
                        <a:rPr lang="en-US" sz="800" b="1">
                          <a:solidFill>
                            <a:srgbClr val="000000"/>
                          </a:solidFill>
                          <a:latin typeface="微软雅黑" panose="020B0503020204020204" pitchFamily="34" charset="-122"/>
                        </a:rPr>
                        <a:t>59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buNone/>
                      </a:pPr>
                      <a:r>
                        <a:rPr lang="zh-CN" sz="800" b="1">
                          <a:solidFill>
                            <a:srgbClr val="000000"/>
                          </a:solidFill>
                          <a:latin typeface="Arial" panose="020B0604020202020204" pitchFamily="34" charset="0"/>
                          <a:ea typeface="微软雅黑" panose="020B0503020204020204" pitchFamily="34" charset="-122"/>
                        </a:rPr>
                        <a:t>资源加工与生物工程学院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矿物加工工程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lstStyle/>
                    <a:p>
                      <a:pPr indent="0">
                        <a:buNone/>
                      </a:pPr>
                      <a:r>
                        <a:rPr lang="en-US" sz="800" b="1">
                          <a:solidFill>
                            <a:srgbClr val="000000"/>
                          </a:solidFill>
                          <a:latin typeface="微软雅黑" panose="020B0503020204020204" pitchFamily="34" charset="-122"/>
                        </a:rPr>
                        <a:t>60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生物工程</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lstStyle/>
                    <a:p>
                      <a:pPr indent="0">
                        <a:buNone/>
                      </a:pPr>
                      <a:r>
                        <a:rPr lang="en-US" sz="800" b="1">
                          <a:solidFill>
                            <a:srgbClr val="000000"/>
                          </a:solidFill>
                          <a:latin typeface="微软雅黑" panose="020B0503020204020204" pitchFamily="34" charset="-122"/>
                        </a:rPr>
                        <a:t>61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4">
                  <a:txBody>
                    <a:bodyPr/>
                    <a:lstStyle/>
                    <a:p>
                      <a:pPr indent="0">
                        <a:buNone/>
                      </a:pPr>
                      <a:r>
                        <a:rPr lang="zh-CN" sz="800" b="1">
                          <a:solidFill>
                            <a:srgbClr val="000000"/>
                          </a:solidFill>
                          <a:latin typeface="Arial" panose="020B0604020202020204" pitchFamily="34" charset="0"/>
                          <a:ea typeface="微软雅黑" panose="020B0503020204020204" pitchFamily="34" charset="-122"/>
                        </a:rPr>
                        <a:t>湘雅医学院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70C0"/>
                          </a:solidFill>
                          <a:latin typeface="Arial" panose="020B0604020202020204" pitchFamily="34" charset="0"/>
                          <a:ea typeface="微软雅黑" panose="020B0503020204020204" pitchFamily="34" charset="-122"/>
                        </a:rPr>
                        <a:t>临床医学</a:t>
                      </a:r>
                      <a:endParaRPr lang="zh-CN" altLang="en-US" sz="800" b="1">
                        <a:solidFill>
                          <a:srgbClr val="0070C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70C0"/>
                          </a:solidFill>
                          <a:latin typeface="微软雅黑" panose="020B0503020204020204" pitchFamily="34" charset="-122"/>
                        </a:rPr>
                        <a:t>2019</a:t>
                      </a:r>
                      <a:endParaRPr lang="en-US" altLang="en-US" sz="800" b="1" dirty="0">
                        <a:solidFill>
                          <a:srgbClr val="0070C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lstStyle/>
                    <a:p>
                      <a:pPr indent="0">
                        <a:buNone/>
                      </a:pPr>
                      <a:r>
                        <a:rPr lang="en-US" sz="800" b="1">
                          <a:solidFill>
                            <a:srgbClr val="000000"/>
                          </a:solidFill>
                          <a:latin typeface="微软雅黑" panose="020B0503020204020204" pitchFamily="34" charset="-122"/>
                        </a:rPr>
                        <a:t>62</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医学检验技术</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215">
                <a:tc>
                  <a:txBody>
                    <a:bodyPr/>
                    <a:lstStyle/>
                    <a:p>
                      <a:pPr indent="0">
                        <a:buNone/>
                      </a:pPr>
                      <a:r>
                        <a:rPr lang="en-US" sz="800" b="1" dirty="0">
                          <a:solidFill>
                            <a:srgbClr val="000000"/>
                          </a:solidFill>
                          <a:latin typeface="微软雅黑" panose="020B0503020204020204" pitchFamily="34" charset="-122"/>
                        </a:rPr>
                        <a:t>63</a:t>
                      </a:r>
                      <a:endParaRPr lang="en-US" altLang="en-US" sz="800" b="1" dirty="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精神医学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lstStyle/>
                    <a:p>
                      <a:pPr indent="0">
                        <a:buNone/>
                      </a:pPr>
                      <a:r>
                        <a:rPr lang="en-US" sz="800" b="1">
                          <a:solidFill>
                            <a:srgbClr val="000000"/>
                          </a:solidFill>
                          <a:latin typeface="微软雅黑" panose="020B0503020204020204" pitchFamily="34" charset="-122"/>
                        </a:rPr>
                        <a:t>64</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麻醉学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lstStyle/>
                    <a:p>
                      <a:pPr indent="0">
                        <a:buNone/>
                      </a:pPr>
                      <a:r>
                        <a:rPr lang="en-US" sz="800" b="1">
                          <a:solidFill>
                            <a:srgbClr val="000000"/>
                          </a:solidFill>
                          <a:latin typeface="微软雅黑" panose="020B0503020204020204" pitchFamily="34" charset="-122"/>
                        </a:rPr>
                        <a:t>65</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湘雅药学院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药学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2735">
                <a:tc>
                  <a:txBody>
                    <a:bodyPr/>
                    <a:lstStyle/>
                    <a:p>
                      <a:pPr indent="0">
                        <a:buNone/>
                      </a:pPr>
                      <a:r>
                        <a:rPr lang="en-US" sz="800" b="1">
                          <a:solidFill>
                            <a:srgbClr val="000000"/>
                          </a:solidFill>
                          <a:latin typeface="微软雅黑" panose="020B0503020204020204" pitchFamily="34" charset="-122"/>
                        </a:rPr>
                        <a:t>66</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C00000"/>
                          </a:solidFill>
                          <a:latin typeface="Arial" panose="020B0604020202020204" pitchFamily="34" charset="0"/>
                          <a:ea typeface="微软雅黑" panose="020B0503020204020204" pitchFamily="34" charset="-122"/>
                        </a:rPr>
                        <a:t>湘雅护理学院</a:t>
                      </a:r>
                      <a:endParaRPr lang="zh-CN" altLang="en-US" sz="800" b="1">
                        <a:solidFill>
                          <a:srgbClr val="C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C00000"/>
                          </a:solidFill>
                          <a:latin typeface="Arial" panose="020B0604020202020204" pitchFamily="34" charset="0"/>
                          <a:ea typeface="微软雅黑" panose="020B0503020204020204" pitchFamily="34" charset="-122"/>
                        </a:rPr>
                        <a:t>护理学</a:t>
                      </a:r>
                      <a:endParaRPr lang="zh-CN" altLang="en-US" sz="800" b="1">
                        <a:solidFill>
                          <a:srgbClr val="C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C00000"/>
                          </a:solidFill>
                          <a:latin typeface="微软雅黑" panose="020B0503020204020204" pitchFamily="34" charset="-122"/>
                        </a:rPr>
                        <a:t>2019</a:t>
                      </a:r>
                      <a:endParaRPr lang="en-US" altLang="en-US" sz="800" b="1" dirty="0">
                        <a:solidFill>
                          <a:srgbClr val="C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lstStyle/>
                    <a:p>
                      <a:pPr indent="0">
                        <a:buNone/>
                      </a:pPr>
                      <a:r>
                        <a:rPr lang="en-US" sz="800" b="1">
                          <a:solidFill>
                            <a:srgbClr val="000000"/>
                          </a:solidFill>
                          <a:latin typeface="微软雅黑" panose="020B0503020204020204" pitchFamily="34" charset="-122"/>
                        </a:rPr>
                        <a:t>67</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buNone/>
                      </a:pPr>
                      <a:r>
                        <a:rPr lang="zh-CN" sz="800" b="1">
                          <a:solidFill>
                            <a:srgbClr val="000000"/>
                          </a:solidFill>
                          <a:latin typeface="Arial" panose="020B0604020202020204" pitchFamily="34" charset="0"/>
                          <a:ea typeface="微软雅黑" panose="020B0503020204020204" pitchFamily="34" charset="-122"/>
                        </a:rPr>
                        <a:t>基础医学院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法医学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850">
                <a:tc>
                  <a:txBody>
                    <a:bodyPr/>
                    <a:lstStyle/>
                    <a:p>
                      <a:pPr indent="0">
                        <a:buNone/>
                      </a:pPr>
                      <a:r>
                        <a:rPr lang="en-US" sz="800" b="1">
                          <a:solidFill>
                            <a:srgbClr val="000000"/>
                          </a:solidFill>
                          <a:latin typeface="微软雅黑" panose="020B0503020204020204" pitchFamily="34" charset="-122"/>
                        </a:rPr>
                        <a:t>68</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基础医学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3370">
                <a:tc>
                  <a:txBody>
                    <a:bodyPr/>
                    <a:lstStyle/>
                    <a:p>
                      <a:pPr indent="0">
                        <a:buNone/>
                      </a:pPr>
                      <a:r>
                        <a:rPr lang="en-US" sz="800" b="1">
                          <a:solidFill>
                            <a:srgbClr val="000000"/>
                          </a:solidFill>
                          <a:latin typeface="微软雅黑" panose="020B0503020204020204" pitchFamily="34" charset="-122"/>
                        </a:rPr>
                        <a:t>69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湘雅公共卫生学院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预防医学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291465">
                <a:tc>
                  <a:txBody>
                    <a:bodyPr/>
                    <a:lstStyle/>
                    <a:p>
                      <a:pPr indent="0">
                        <a:buNone/>
                      </a:pPr>
                      <a:r>
                        <a:rPr lang="en-US" sz="800" b="1">
                          <a:solidFill>
                            <a:srgbClr val="000000"/>
                          </a:solidFill>
                          <a:latin typeface="微软雅黑" panose="020B0503020204020204" pitchFamily="34" charset="-122"/>
                        </a:rPr>
                        <a:t>70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湘雅口腔医学院</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口腔医学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2020</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6850">
                <a:tc>
                  <a:txBody>
                    <a:bodyPr/>
                    <a:lstStyle/>
                    <a:p>
                      <a:pPr indent="0">
                        <a:buNone/>
                      </a:pPr>
                      <a:r>
                        <a:rPr lang="en-US" sz="800" b="1">
                          <a:solidFill>
                            <a:srgbClr val="000000"/>
                          </a:solidFill>
                          <a:latin typeface="微软雅黑" panose="020B0503020204020204" pitchFamily="34" charset="-122"/>
                        </a:rPr>
                        <a:t>71</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rowSpan="2">
                  <a:txBody>
                    <a:bodyPr/>
                    <a:lstStyle/>
                    <a:p>
                      <a:pPr indent="0" algn="l">
                        <a:buNone/>
                      </a:pPr>
                      <a:r>
                        <a:rPr lang="zh-CN" sz="800" b="1">
                          <a:solidFill>
                            <a:schemeClr val="tx1"/>
                          </a:solidFill>
                          <a:latin typeface="Arial" panose="020B0604020202020204" pitchFamily="34" charset="0"/>
                          <a:ea typeface="微软雅黑" panose="020B0503020204020204" pitchFamily="34" charset="-122"/>
                        </a:rPr>
                        <a:t>生命科学学院</a:t>
                      </a:r>
                      <a:endParaRPr lang="zh-CN" altLang="en-US" sz="800" b="1">
                        <a:solidFill>
                          <a:schemeClr val="tx1"/>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zh-CN" sz="800" b="1">
                          <a:solidFill>
                            <a:schemeClr val="tx1"/>
                          </a:solidFill>
                          <a:latin typeface="Arial" panose="020B0604020202020204" pitchFamily="34" charset="0"/>
                          <a:ea typeface="微软雅黑" panose="020B0503020204020204" pitchFamily="34" charset="-122"/>
                        </a:rPr>
                        <a:t>生物科学</a:t>
                      </a:r>
                      <a:endParaRPr lang="zh-CN" altLang="en-US" sz="800" b="1">
                        <a:solidFill>
                          <a:schemeClr val="tx1"/>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a:solidFill>
                            <a:srgbClr val="000000"/>
                          </a:solidFill>
                          <a:latin typeface="微软雅黑" panose="020B0503020204020204" pitchFamily="34" charset="-122"/>
                        </a:rPr>
                        <a:t>2019</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197485">
                <a:tc>
                  <a:txBody>
                    <a:bodyPr/>
                    <a:lstStyle/>
                    <a:p>
                      <a:pPr indent="0">
                        <a:buNone/>
                      </a:pPr>
                      <a:r>
                        <a:rPr lang="en-US" sz="800" b="1">
                          <a:solidFill>
                            <a:srgbClr val="000000"/>
                          </a:solidFill>
                          <a:latin typeface="微软雅黑" panose="020B0503020204020204" pitchFamily="34" charset="-122"/>
                        </a:rPr>
                        <a:t>72</a:t>
                      </a:r>
                      <a:endParaRPr lang="en-US" altLang="en-US" sz="8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buNone/>
                      </a:pPr>
                      <a:r>
                        <a:rPr lang="zh-CN" sz="800" b="1">
                          <a:solidFill>
                            <a:srgbClr val="000000"/>
                          </a:solidFill>
                          <a:latin typeface="Arial" panose="020B0604020202020204" pitchFamily="34" charset="0"/>
                          <a:ea typeface="微软雅黑" panose="020B0503020204020204" pitchFamily="34" charset="-122"/>
                        </a:rPr>
                        <a:t>生物信息学</a:t>
                      </a:r>
                      <a:endParaRPr lang="zh-CN" altLang="en-US" sz="8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800" b="1" dirty="0">
                          <a:solidFill>
                            <a:srgbClr val="000000"/>
                          </a:solidFill>
                          <a:latin typeface="微软雅黑" panose="020B0503020204020204" pitchFamily="34" charset="-122"/>
                        </a:rPr>
                        <a:t>2021</a:t>
                      </a:r>
                      <a:endParaRPr lang="en-US" altLang="en-US" sz="800" b="1" dirty="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bl>
          </a:graphicData>
        </a:graphic>
      </p:graphicFrame>
    </p:spTree>
    <p:custDataLst>
      <p:tags r:id="rId3"/>
    </p:custData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线连接符 4" descr="e7d195523061f1c01da5a1f0837ac25283df40ff0a16bfd61AE6AB84AD7EB485CA8019BF267F2027DE2BF09650313B56A435BB3664F8B916CA3777391AC088C283181605E184D6D6879568EB73EB808A44917F5128C20A4100957CA2519526EA40B8B54219C43C87FF835B0CD3040E43444448390C6E38433B017DECEE27FD7170FC892B11CC017A"/>
          <p:cNvCxnSpPr/>
          <p:nvPr/>
        </p:nvCxnSpPr>
        <p:spPr>
          <a:xfrm>
            <a:off x="2527300" y="2863850"/>
            <a:ext cx="6329680" cy="0"/>
          </a:xfrm>
          <a:prstGeom prst="line">
            <a:avLst/>
          </a:prstGeom>
          <a:ln w="38100" cmpd="thickThin">
            <a:solidFill>
              <a:srgbClr val="0F5D9D"/>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6" name="直线连接符 5" descr="e7d195523061f1c01da5a1f0837ac25283df40ff0a16bfd61AE6AB84AD7EB485CA8019BF267F2027DE2BF09650313B56A435BB3664F8B916CA3777391AC088C283181605E184D6D6879568EB73EB808A44917F5128C20A4100957CA2519526EA40B8B54219C43C87FF835B0CD3040E43444448390C6E38433B017DECEE27FD7170FC892B11CC017A"/>
          <p:cNvCxnSpPr/>
          <p:nvPr/>
        </p:nvCxnSpPr>
        <p:spPr>
          <a:xfrm>
            <a:off x="819150" y="4464050"/>
            <a:ext cx="8075295" cy="9525"/>
          </a:xfrm>
          <a:prstGeom prst="line">
            <a:avLst/>
          </a:prstGeom>
          <a:ln w="38100" cmpd="thickThin">
            <a:solidFill>
              <a:srgbClr val="0F5D9D"/>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e7d195523061f1c0" hidden="1"/>
          <p:cNvSpPr txBox="1"/>
          <p:nvPr/>
        </p:nvSpPr>
        <p:spPr>
          <a:xfrm>
            <a:off x="-172847" y="900888"/>
            <a:ext cx="287655" cy="507541"/>
          </a:xfrm>
          <a:prstGeom prst="rect">
            <a:avLst/>
          </a:prstGeom>
          <a:noFill/>
        </p:spPr>
        <p:txBody>
          <a:bodyPr vert="wordArtVert" lIns="45701" tIns="22850" rIns="45701" bIns="22850">
            <a:spAutoFit/>
          </a:bodyPr>
          <a:lstStyle/>
          <a:p>
            <a:pPr eaLnBrk="1" fontAlgn="auto" hangingPunct="1">
              <a:spcBef>
                <a:spcPts val="0"/>
              </a:spcBef>
              <a:spcAft>
                <a:spcPts val="0"/>
              </a:spcAft>
              <a:buFont typeface="Arial" panose="020B0604020202020204" pitchFamily="34" charset="0"/>
              <a:buNone/>
              <a:defRPr/>
            </a:pPr>
            <a:r>
              <a:rPr lang="en-US" altLang="zh-CN" sz="100" dirty="0">
                <a:solidFill>
                  <a:prstClr val="black"/>
                </a:solidFill>
                <a:latin typeface="Calibri" panose="020F0502020204030204"/>
                <a:ea typeface="宋体" panose="02010600030101010101" pitchFamily="2" charset="-122"/>
              </a:rPr>
              <a:t>e7d195523061f1c01da5a1f0837ac25283df40ff0a16bfd61AE6AB84AD7EB485CA8019BF267F2027DE2BF09650313B56A435BB3664F8B916CA3777391AC088C283181605E184D6D6879568EB73EB808A44917F5128C20A4100957CA2519526EA40B8B54219C43C87FF835B0CD3040E43444448390C6E38433B017DECEE27FD7170FC892B11CC017A</a:t>
            </a:r>
            <a:endParaRPr lang="zh-CN" altLang="en-US" sz="100" dirty="0">
              <a:solidFill>
                <a:prstClr val="black"/>
              </a:solidFill>
              <a:latin typeface="Calibri" panose="020F0502020204030204"/>
              <a:ea typeface="宋体" panose="02010600030101010101" pitchFamily="2" charset="-122"/>
            </a:endParaRPr>
          </a:p>
        </p:txBody>
      </p:sp>
      <p:sp>
        <p:nvSpPr>
          <p:cNvPr id="22566" name="矩形 96"/>
          <p:cNvSpPr>
            <a:spLocks noChangeArrowheads="1"/>
          </p:cNvSpPr>
          <p:nvPr/>
        </p:nvSpPr>
        <p:spPr bwMode="auto">
          <a:xfrm>
            <a:off x="371793" y="1537653"/>
            <a:ext cx="1955800" cy="784225"/>
          </a:xfrm>
          <a:prstGeom prst="rect">
            <a:avLst/>
          </a:prstGeom>
          <a:noFill/>
          <a:ln>
            <a:noFill/>
          </a:ln>
        </p:spPr>
        <p:txBody>
          <a:bodyPr lIns="45701" tIns="22850" rIns="45701" bIns="22850">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eaLnBrk="1" fontAlgn="auto" hangingPunct="1">
              <a:spcBef>
                <a:spcPts val="0"/>
              </a:spcBef>
              <a:spcAft>
                <a:spcPts val="0"/>
              </a:spcAft>
              <a:defRPr/>
            </a:pPr>
            <a:r>
              <a:rPr lang="en-US" altLang="zh-CN" sz="2775">
                <a:solidFill>
                  <a:srgbClr val="CF0202"/>
                </a:solidFill>
                <a:latin typeface="微软雅黑" panose="020B0503020204020204" pitchFamily="34" charset="-122"/>
              </a:rPr>
              <a:t>16</a:t>
            </a:r>
            <a:r>
              <a:rPr lang="en-US" altLang="zh-CN" sz="2775">
                <a:solidFill>
                  <a:srgbClr val="0F5D9D"/>
                </a:solidFill>
                <a:latin typeface="微软雅黑" panose="020B0503020204020204" pitchFamily="34" charset="-122"/>
              </a:rPr>
              <a:t> </a:t>
            </a:r>
            <a:r>
              <a:rPr lang="zh-CN" altLang="en-US" sz="2025">
                <a:solidFill>
                  <a:srgbClr val="0F5D9D"/>
                </a:solidFill>
                <a:latin typeface="微软雅黑" panose="020B0503020204020204" pitchFamily="34" charset="-122"/>
              </a:rPr>
              <a:t>位</a:t>
            </a:r>
            <a:endParaRPr lang="en-US" altLang="zh-CN" sz="2025">
              <a:solidFill>
                <a:srgbClr val="0F5D9D"/>
              </a:solidFill>
              <a:latin typeface="微软雅黑" panose="020B0503020204020204" pitchFamily="34" charset="-122"/>
            </a:endParaRPr>
          </a:p>
          <a:p>
            <a:pPr eaLnBrk="1" fontAlgn="auto" hangingPunct="1">
              <a:spcBef>
                <a:spcPts val="0"/>
              </a:spcBef>
              <a:spcAft>
                <a:spcPts val="0"/>
              </a:spcAft>
              <a:defRPr/>
            </a:pPr>
            <a:r>
              <a:rPr lang="zh-CN" altLang="zh-CN" sz="2025">
                <a:solidFill>
                  <a:srgbClr val="0F5D9D"/>
                </a:solidFill>
                <a:latin typeface="微软雅黑" panose="020B0503020204020204" pitchFamily="34" charset="-122"/>
              </a:rPr>
              <a:t>中国</a:t>
            </a:r>
            <a:r>
              <a:rPr lang="zh-CN" altLang="en-US" sz="2025">
                <a:solidFill>
                  <a:srgbClr val="0F5D9D"/>
                </a:solidFill>
                <a:latin typeface="微软雅黑" panose="020B0503020204020204" pitchFamily="34" charset="-122"/>
              </a:rPr>
              <a:t>工程</a:t>
            </a:r>
            <a:r>
              <a:rPr lang="zh-CN" altLang="zh-CN" sz="2025">
                <a:solidFill>
                  <a:srgbClr val="0F5D9D"/>
                </a:solidFill>
                <a:latin typeface="微软雅黑" panose="020B0503020204020204" pitchFamily="34" charset="-122"/>
              </a:rPr>
              <a:t>院院士</a:t>
            </a:r>
            <a:endParaRPr lang="zh-CN" altLang="zh-CN" sz="2025">
              <a:solidFill>
                <a:srgbClr val="0F5D9D"/>
              </a:solidFill>
              <a:latin typeface="微软雅黑" panose="020B0503020204020204" pitchFamily="34" charset="-122"/>
            </a:endParaRPr>
          </a:p>
        </p:txBody>
      </p:sp>
      <p:sp>
        <p:nvSpPr>
          <p:cNvPr id="49193" name="Text Box 6"/>
          <p:cNvSpPr txBox="1">
            <a:spLocks noChangeArrowheads="1"/>
          </p:cNvSpPr>
          <p:nvPr/>
        </p:nvSpPr>
        <p:spPr bwMode="auto">
          <a:xfrm>
            <a:off x="744538" y="98425"/>
            <a:ext cx="373856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sym typeface="宋体" panose="02010600030101010101" pitchFamily="2" charset="-122"/>
              </a:rPr>
              <a:t>师资队伍</a:t>
            </a:r>
            <a:endParaRPr lang="zh-CN" altLang="en-US" sz="2000" b="1">
              <a:solidFill>
                <a:srgbClr val="0F5D9D"/>
              </a:solidFill>
              <a:latin typeface="Impact" panose="020B0806030902050204" pitchFamily="34" charset="0"/>
              <a:sym typeface="宋体" panose="02010600030101010101" pitchFamily="2" charset="-122"/>
            </a:endParaRPr>
          </a:p>
        </p:txBody>
      </p:sp>
      <p:sp>
        <p:nvSpPr>
          <p:cNvPr id="2" name="矩形 56"/>
          <p:cNvSpPr>
            <a:spLocks noChangeArrowheads="1"/>
          </p:cNvSpPr>
          <p:nvPr/>
        </p:nvSpPr>
        <p:spPr bwMode="auto">
          <a:xfrm>
            <a:off x="2537936" y="2892108"/>
            <a:ext cx="85217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李建成院士</a:t>
            </a:r>
            <a:endParaRPr lang="zh-CN" altLang="en-US" sz="1200" b="1">
              <a:solidFill>
                <a:srgbClr val="103889"/>
              </a:solidFill>
              <a:latin typeface="微软雅黑" panose="020B0503020204020204" pitchFamily="34" charset="-122"/>
            </a:endParaRPr>
          </a:p>
        </p:txBody>
      </p:sp>
      <p:pic>
        <p:nvPicPr>
          <p:cNvPr id="10" name="图片 9"/>
          <p:cNvPicPr>
            <a:picLocks noChangeAspect="1"/>
          </p:cNvPicPr>
          <p:nvPr/>
        </p:nvPicPr>
        <p:blipFill>
          <a:blip r:embed="rId1" cstate="print"/>
          <a:stretch>
            <a:fillRect/>
          </a:stretch>
        </p:blipFill>
        <p:spPr>
          <a:xfrm>
            <a:off x="2520315" y="1595755"/>
            <a:ext cx="874286" cy="1224000"/>
          </a:xfrm>
          <a:prstGeom prst="rect">
            <a:avLst/>
          </a:prstGeom>
          <a:noFill/>
          <a:ln w="9525">
            <a:noFill/>
          </a:ln>
        </p:spPr>
      </p:pic>
      <p:sp>
        <p:nvSpPr>
          <p:cNvPr id="12" name="矩形 28"/>
          <p:cNvSpPr>
            <a:spLocks noChangeArrowheads="1"/>
          </p:cNvSpPr>
          <p:nvPr/>
        </p:nvSpPr>
        <p:spPr bwMode="auto">
          <a:xfrm>
            <a:off x="3444875" y="2893378"/>
            <a:ext cx="85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何继善院士</a:t>
            </a:r>
            <a:endParaRPr lang="zh-CN" altLang="en-US" sz="1200" b="1">
              <a:solidFill>
                <a:srgbClr val="103889"/>
              </a:solidFill>
              <a:latin typeface="微软雅黑" panose="020B0503020204020204" pitchFamily="34" charset="-122"/>
            </a:endParaRPr>
          </a:p>
        </p:txBody>
      </p:sp>
      <p:sp>
        <p:nvSpPr>
          <p:cNvPr id="13" name="矩形 30"/>
          <p:cNvSpPr>
            <a:spLocks noChangeArrowheads="1"/>
          </p:cNvSpPr>
          <p:nvPr/>
        </p:nvSpPr>
        <p:spPr bwMode="auto">
          <a:xfrm>
            <a:off x="4366578" y="2898140"/>
            <a:ext cx="8524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左铁镛院士</a:t>
            </a:r>
            <a:endParaRPr lang="zh-CN" altLang="en-US" sz="1200" b="1">
              <a:solidFill>
                <a:srgbClr val="103889"/>
              </a:solidFill>
              <a:latin typeface="微软雅黑" panose="020B0503020204020204" pitchFamily="34" charset="-122"/>
            </a:endParaRPr>
          </a:p>
        </p:txBody>
      </p:sp>
      <p:pic>
        <p:nvPicPr>
          <p:cNvPr id="15" name="图片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3988" y="1597978"/>
            <a:ext cx="874800" cy="12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34"/>
          <p:cNvSpPr>
            <a:spLocks noChangeArrowheads="1"/>
          </p:cNvSpPr>
          <p:nvPr/>
        </p:nvSpPr>
        <p:spPr bwMode="auto">
          <a:xfrm>
            <a:off x="5320665" y="2888933"/>
            <a:ext cx="7000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钟掘院士</a:t>
            </a:r>
            <a:endParaRPr lang="zh-CN" altLang="en-US" sz="1200" b="1">
              <a:solidFill>
                <a:srgbClr val="103889"/>
              </a:solidFill>
              <a:latin typeface="微软雅黑" panose="020B0503020204020204" pitchFamily="34" charset="-122"/>
            </a:endParaRPr>
          </a:p>
        </p:txBody>
      </p:sp>
      <p:sp>
        <p:nvSpPr>
          <p:cNvPr id="17" name="矩形 36"/>
          <p:cNvSpPr>
            <a:spLocks noChangeArrowheads="1"/>
          </p:cNvSpPr>
          <p:nvPr/>
        </p:nvSpPr>
        <p:spPr bwMode="auto">
          <a:xfrm>
            <a:off x="6144895" y="2873375"/>
            <a:ext cx="85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刘业翔院士</a:t>
            </a:r>
            <a:endParaRPr lang="zh-CN" altLang="en-US" sz="1200" b="1">
              <a:solidFill>
                <a:srgbClr val="103889"/>
              </a:solidFill>
              <a:latin typeface="微软雅黑" panose="020B0503020204020204" pitchFamily="34" charset="-122"/>
            </a:endParaRPr>
          </a:p>
        </p:txBody>
      </p:sp>
      <p:pic>
        <p:nvPicPr>
          <p:cNvPr id="18" name="图片 17"/>
          <p:cNvPicPr/>
          <p:nvPr/>
        </p:nvPicPr>
        <p:blipFill>
          <a:blip r:embed="rId3" cstate="print"/>
          <a:stretch>
            <a:fillRect/>
          </a:stretch>
        </p:blipFill>
        <p:spPr>
          <a:xfrm>
            <a:off x="6141720" y="1596390"/>
            <a:ext cx="874800" cy="1224000"/>
          </a:xfrm>
          <a:prstGeom prst="rect">
            <a:avLst/>
          </a:prstGeom>
          <a:noFill/>
          <a:ln w="9525">
            <a:noFill/>
          </a:ln>
        </p:spPr>
      </p:pic>
      <p:pic>
        <p:nvPicPr>
          <p:cNvPr id="20" name="图片 19"/>
          <p:cNvPicPr/>
          <p:nvPr/>
        </p:nvPicPr>
        <p:blipFill>
          <a:blip r:embed="rId4" cstate="print"/>
          <a:stretch>
            <a:fillRect/>
          </a:stretch>
        </p:blipFill>
        <p:spPr>
          <a:xfrm>
            <a:off x="4332605" y="1591945"/>
            <a:ext cx="874800" cy="1224000"/>
          </a:xfrm>
          <a:prstGeom prst="rect">
            <a:avLst/>
          </a:prstGeom>
          <a:noFill/>
          <a:ln w="9525">
            <a:noFill/>
          </a:ln>
        </p:spPr>
      </p:pic>
      <p:pic>
        <p:nvPicPr>
          <p:cNvPr id="21" name="图片 20"/>
          <p:cNvPicPr/>
          <p:nvPr/>
        </p:nvPicPr>
        <p:blipFill>
          <a:blip r:embed="rId5" cstate="print"/>
          <a:stretch>
            <a:fillRect/>
          </a:stretch>
        </p:blipFill>
        <p:spPr>
          <a:xfrm>
            <a:off x="3422650" y="1598295"/>
            <a:ext cx="874800" cy="1224000"/>
          </a:xfrm>
          <a:prstGeom prst="rect">
            <a:avLst/>
          </a:prstGeom>
          <a:noFill/>
          <a:ln w="9525">
            <a:noFill/>
          </a:ln>
        </p:spPr>
      </p:pic>
      <p:sp>
        <p:nvSpPr>
          <p:cNvPr id="24" name="矩形 43"/>
          <p:cNvSpPr>
            <a:spLocks noChangeArrowheads="1"/>
          </p:cNvSpPr>
          <p:nvPr/>
        </p:nvSpPr>
        <p:spPr bwMode="auto">
          <a:xfrm>
            <a:off x="7934960" y="2862263"/>
            <a:ext cx="85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夏家辉院士</a:t>
            </a:r>
            <a:endParaRPr lang="zh-CN" altLang="en-US" sz="1200" b="1">
              <a:solidFill>
                <a:srgbClr val="103889"/>
              </a:solidFill>
              <a:latin typeface="微软雅黑" panose="020B0503020204020204" pitchFamily="34" charset="-122"/>
            </a:endParaRPr>
          </a:p>
        </p:txBody>
      </p:sp>
      <p:sp>
        <p:nvSpPr>
          <p:cNvPr id="25" name="矩形 45"/>
          <p:cNvSpPr>
            <a:spLocks noChangeArrowheads="1"/>
          </p:cNvSpPr>
          <p:nvPr/>
        </p:nvSpPr>
        <p:spPr bwMode="auto">
          <a:xfrm>
            <a:off x="832803" y="4473258"/>
            <a:ext cx="8509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周宏灏院士</a:t>
            </a:r>
            <a:endParaRPr lang="zh-CN" altLang="en-US" sz="1200" b="1">
              <a:solidFill>
                <a:srgbClr val="103889"/>
              </a:solidFill>
              <a:latin typeface="微软雅黑" panose="020B0503020204020204" pitchFamily="34" charset="-122"/>
            </a:endParaRPr>
          </a:p>
        </p:txBody>
      </p:sp>
      <p:sp>
        <p:nvSpPr>
          <p:cNvPr id="26" name="矩形 47"/>
          <p:cNvSpPr>
            <a:spLocks noChangeArrowheads="1"/>
          </p:cNvSpPr>
          <p:nvPr/>
        </p:nvSpPr>
        <p:spPr bwMode="auto">
          <a:xfrm>
            <a:off x="1715453" y="4473258"/>
            <a:ext cx="8524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张尧学院士</a:t>
            </a:r>
            <a:endParaRPr lang="zh-CN" altLang="en-US" sz="1200" b="1">
              <a:solidFill>
                <a:srgbClr val="103889"/>
              </a:solidFill>
              <a:latin typeface="微软雅黑" panose="020B0503020204020204" pitchFamily="34" charset="-122"/>
            </a:endParaRPr>
          </a:p>
        </p:txBody>
      </p:sp>
      <p:sp>
        <p:nvSpPr>
          <p:cNvPr id="27" name="矩形 49"/>
          <p:cNvSpPr>
            <a:spLocks noChangeArrowheads="1"/>
          </p:cNvSpPr>
          <p:nvPr/>
        </p:nvSpPr>
        <p:spPr bwMode="auto">
          <a:xfrm>
            <a:off x="2615883" y="4474845"/>
            <a:ext cx="8524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邱冠周院士</a:t>
            </a:r>
            <a:endParaRPr lang="zh-CN" altLang="en-US" sz="1200" b="1">
              <a:solidFill>
                <a:srgbClr val="103889"/>
              </a:solidFill>
              <a:latin typeface="微软雅黑" panose="020B0503020204020204" pitchFamily="34" charset="-122"/>
            </a:endParaRPr>
          </a:p>
        </p:txBody>
      </p:sp>
      <p:pic>
        <p:nvPicPr>
          <p:cNvPr id="28" name="图片 27"/>
          <p:cNvPicPr/>
          <p:nvPr/>
        </p:nvPicPr>
        <p:blipFill>
          <a:blip r:embed="rId6" cstate="print"/>
          <a:stretch>
            <a:fillRect/>
          </a:stretch>
        </p:blipFill>
        <p:spPr>
          <a:xfrm>
            <a:off x="2621915" y="3212465"/>
            <a:ext cx="874800" cy="1224000"/>
          </a:xfrm>
          <a:prstGeom prst="rect">
            <a:avLst/>
          </a:prstGeom>
          <a:noFill/>
          <a:ln w="9525">
            <a:noFill/>
          </a:ln>
        </p:spPr>
      </p:pic>
      <p:pic>
        <p:nvPicPr>
          <p:cNvPr id="29" name="图片 28"/>
          <p:cNvPicPr/>
          <p:nvPr/>
        </p:nvPicPr>
        <p:blipFill>
          <a:blip r:embed="rId7" cstate="print"/>
          <a:stretch>
            <a:fillRect/>
          </a:stretch>
        </p:blipFill>
        <p:spPr>
          <a:xfrm>
            <a:off x="1723390" y="3211830"/>
            <a:ext cx="874800" cy="1224000"/>
          </a:xfrm>
          <a:prstGeom prst="rect">
            <a:avLst/>
          </a:prstGeom>
          <a:noFill/>
          <a:ln w="9525">
            <a:noFill/>
          </a:ln>
        </p:spPr>
      </p:pic>
      <p:pic>
        <p:nvPicPr>
          <p:cNvPr id="30" name="图片 29"/>
          <p:cNvPicPr/>
          <p:nvPr/>
        </p:nvPicPr>
        <p:blipFill>
          <a:blip r:embed="rId8" cstate="print"/>
          <a:stretch>
            <a:fillRect/>
          </a:stretch>
        </p:blipFill>
        <p:spPr>
          <a:xfrm>
            <a:off x="826770" y="3206750"/>
            <a:ext cx="874800" cy="1224000"/>
          </a:xfrm>
          <a:prstGeom prst="rect">
            <a:avLst/>
          </a:prstGeom>
          <a:noFill/>
          <a:ln w="9525">
            <a:noFill/>
          </a:ln>
        </p:spPr>
      </p:pic>
      <p:pic>
        <p:nvPicPr>
          <p:cNvPr id="31" name="图片 30"/>
          <p:cNvPicPr/>
          <p:nvPr/>
        </p:nvPicPr>
        <p:blipFill>
          <a:blip r:embed="rId9" cstate="print"/>
          <a:stretch>
            <a:fillRect/>
          </a:stretch>
        </p:blipFill>
        <p:spPr>
          <a:xfrm>
            <a:off x="7950835" y="1598295"/>
            <a:ext cx="874800" cy="1224000"/>
          </a:xfrm>
          <a:prstGeom prst="rect">
            <a:avLst/>
          </a:prstGeom>
          <a:noFill/>
          <a:ln w="9525">
            <a:noFill/>
          </a:ln>
        </p:spPr>
      </p:pic>
      <p:sp>
        <p:nvSpPr>
          <p:cNvPr id="32" name="矩形 52"/>
          <p:cNvSpPr>
            <a:spLocks noChangeArrowheads="1"/>
          </p:cNvSpPr>
          <p:nvPr/>
        </p:nvSpPr>
        <p:spPr bwMode="auto">
          <a:xfrm>
            <a:off x="3524885" y="4478973"/>
            <a:ext cx="85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桂卫华院士</a:t>
            </a:r>
            <a:endParaRPr lang="zh-CN" altLang="en-US" sz="1200" b="1">
              <a:solidFill>
                <a:srgbClr val="103889"/>
              </a:solidFill>
              <a:latin typeface="微软雅黑" panose="020B0503020204020204" pitchFamily="34" charset="-122"/>
            </a:endParaRPr>
          </a:p>
        </p:txBody>
      </p:sp>
      <p:pic>
        <p:nvPicPr>
          <p:cNvPr id="33" name="图片 32"/>
          <p:cNvPicPr/>
          <p:nvPr/>
        </p:nvPicPr>
        <p:blipFill>
          <a:blip r:embed="rId10" cstate="print"/>
          <a:stretch>
            <a:fillRect/>
          </a:stretch>
        </p:blipFill>
        <p:spPr>
          <a:xfrm>
            <a:off x="3516630" y="3206750"/>
            <a:ext cx="874800" cy="1224000"/>
          </a:xfrm>
          <a:prstGeom prst="rect">
            <a:avLst/>
          </a:prstGeom>
          <a:noFill/>
          <a:ln w="9525">
            <a:noFill/>
          </a:ln>
        </p:spPr>
      </p:pic>
      <p:sp>
        <p:nvSpPr>
          <p:cNvPr id="34" name="矩形 54"/>
          <p:cNvSpPr>
            <a:spLocks noChangeArrowheads="1"/>
          </p:cNvSpPr>
          <p:nvPr/>
        </p:nvSpPr>
        <p:spPr bwMode="auto">
          <a:xfrm>
            <a:off x="4410710" y="4479608"/>
            <a:ext cx="85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田红旗院士</a:t>
            </a:r>
            <a:endParaRPr lang="zh-CN" altLang="en-US" sz="1200" b="1">
              <a:solidFill>
                <a:srgbClr val="103889"/>
              </a:solidFill>
              <a:latin typeface="微软雅黑" panose="020B0503020204020204" pitchFamily="34" charset="-122"/>
            </a:endParaRPr>
          </a:p>
        </p:txBody>
      </p:sp>
      <p:pic>
        <p:nvPicPr>
          <p:cNvPr id="35" name="图片 34"/>
          <p:cNvPicPr/>
          <p:nvPr/>
        </p:nvPicPr>
        <p:blipFill>
          <a:blip r:embed="rId11" cstate="print"/>
          <a:stretch>
            <a:fillRect/>
          </a:stretch>
        </p:blipFill>
        <p:spPr>
          <a:xfrm>
            <a:off x="4407535" y="3204845"/>
            <a:ext cx="874800" cy="1224000"/>
          </a:xfrm>
          <a:prstGeom prst="rect">
            <a:avLst/>
          </a:prstGeom>
          <a:noFill/>
          <a:ln w="9525">
            <a:noFill/>
          </a:ln>
        </p:spPr>
      </p:pic>
      <p:sp>
        <p:nvSpPr>
          <p:cNvPr id="36" name="矩形 64"/>
          <p:cNvSpPr>
            <a:spLocks noChangeArrowheads="1"/>
          </p:cNvSpPr>
          <p:nvPr/>
        </p:nvSpPr>
        <p:spPr bwMode="auto">
          <a:xfrm>
            <a:off x="5299075" y="4473893"/>
            <a:ext cx="85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陈晓红院士</a:t>
            </a:r>
            <a:endParaRPr lang="zh-CN" altLang="en-US" sz="1200" b="1">
              <a:solidFill>
                <a:srgbClr val="103889"/>
              </a:solidFill>
              <a:latin typeface="微软雅黑" panose="020B0503020204020204" pitchFamily="34" charset="-122"/>
            </a:endParaRPr>
          </a:p>
        </p:txBody>
      </p:sp>
      <p:sp>
        <p:nvSpPr>
          <p:cNvPr id="37" name="矩形 64"/>
          <p:cNvSpPr>
            <a:spLocks noChangeArrowheads="1"/>
          </p:cNvSpPr>
          <p:nvPr/>
        </p:nvSpPr>
        <p:spPr bwMode="auto">
          <a:xfrm>
            <a:off x="6233954" y="4477068"/>
            <a:ext cx="85217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柴立元院士</a:t>
            </a:r>
            <a:endParaRPr lang="zh-CN" altLang="en-US" sz="1200" b="1">
              <a:solidFill>
                <a:srgbClr val="103889"/>
              </a:solidFill>
              <a:latin typeface="微软雅黑" panose="020B0503020204020204" pitchFamily="34" charset="-122"/>
            </a:endParaRPr>
          </a:p>
        </p:txBody>
      </p:sp>
      <p:sp>
        <p:nvSpPr>
          <p:cNvPr id="38" name="矩形 41"/>
          <p:cNvSpPr>
            <a:spLocks noChangeArrowheads="1"/>
          </p:cNvSpPr>
          <p:nvPr/>
        </p:nvSpPr>
        <p:spPr bwMode="auto">
          <a:xfrm>
            <a:off x="7171214" y="4484688"/>
            <a:ext cx="69977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姜涛院士</a:t>
            </a:r>
            <a:endParaRPr lang="zh-CN" altLang="en-US" sz="1200" b="1">
              <a:solidFill>
                <a:srgbClr val="103889"/>
              </a:solidFill>
              <a:latin typeface="微软雅黑" panose="020B0503020204020204" pitchFamily="34" charset="-122"/>
            </a:endParaRPr>
          </a:p>
        </p:txBody>
      </p:sp>
      <p:pic>
        <p:nvPicPr>
          <p:cNvPr id="39" name="图片 38"/>
          <p:cNvPicPr/>
          <p:nvPr/>
        </p:nvPicPr>
        <p:blipFill>
          <a:blip r:embed="rId12" cstate="print"/>
          <a:stretch>
            <a:fillRect/>
          </a:stretch>
        </p:blipFill>
        <p:spPr>
          <a:xfrm>
            <a:off x="7083425" y="3211830"/>
            <a:ext cx="874800" cy="1224000"/>
          </a:xfrm>
          <a:prstGeom prst="rect">
            <a:avLst/>
          </a:prstGeom>
          <a:noFill/>
          <a:ln w="9525">
            <a:noFill/>
          </a:ln>
        </p:spPr>
      </p:pic>
      <p:pic>
        <p:nvPicPr>
          <p:cNvPr id="40" name="图片 39"/>
          <p:cNvPicPr/>
          <p:nvPr/>
        </p:nvPicPr>
        <p:blipFill>
          <a:blip r:embed="rId13" cstate="print"/>
          <a:stretch>
            <a:fillRect/>
          </a:stretch>
        </p:blipFill>
        <p:spPr>
          <a:xfrm>
            <a:off x="6194425" y="3208655"/>
            <a:ext cx="874800" cy="1224000"/>
          </a:xfrm>
          <a:prstGeom prst="rect">
            <a:avLst/>
          </a:prstGeom>
          <a:noFill/>
          <a:ln w="9525">
            <a:noFill/>
          </a:ln>
        </p:spPr>
      </p:pic>
      <p:pic>
        <p:nvPicPr>
          <p:cNvPr id="41" name="图片 40"/>
          <p:cNvPicPr/>
          <p:nvPr/>
        </p:nvPicPr>
        <p:blipFill>
          <a:blip r:embed="rId14" cstate="print"/>
          <a:stretch>
            <a:fillRect/>
          </a:stretch>
        </p:blipFill>
        <p:spPr>
          <a:xfrm>
            <a:off x="5296535" y="3206750"/>
            <a:ext cx="874800" cy="1224000"/>
          </a:xfrm>
          <a:prstGeom prst="rect">
            <a:avLst/>
          </a:prstGeom>
          <a:noFill/>
          <a:ln w="9525">
            <a:noFill/>
          </a:ln>
        </p:spPr>
      </p:pic>
      <p:sp>
        <p:nvSpPr>
          <p:cNvPr id="4" name="矩形 41"/>
          <p:cNvSpPr>
            <a:spLocks noChangeArrowheads="1"/>
          </p:cNvSpPr>
          <p:nvPr>
            <p:custDataLst>
              <p:tags r:id="rId15"/>
            </p:custDataLst>
          </p:nvPr>
        </p:nvSpPr>
        <p:spPr bwMode="auto">
          <a:xfrm>
            <a:off x="7044690" y="2873058"/>
            <a:ext cx="8524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黄伯云院士</a:t>
            </a:r>
            <a:endParaRPr lang="zh-CN" altLang="en-US" sz="1200" b="1">
              <a:solidFill>
                <a:srgbClr val="103889"/>
              </a:solidFill>
              <a:latin typeface="微软雅黑" panose="020B0503020204020204" pitchFamily="34" charset="-122"/>
            </a:endParaRPr>
          </a:p>
        </p:txBody>
      </p:sp>
      <p:pic>
        <p:nvPicPr>
          <p:cNvPr id="7" name="图片 6"/>
          <p:cNvPicPr>
            <a:picLocks noChangeAspect="1"/>
          </p:cNvPicPr>
          <p:nvPr>
            <p:custDataLst>
              <p:tags r:id="rId16"/>
            </p:custDataLst>
          </p:nvPr>
        </p:nvPicPr>
        <p:blipFill>
          <a:blip r:embed="rId17" cstate="print"/>
          <a:stretch>
            <a:fillRect/>
          </a:stretch>
        </p:blipFill>
        <p:spPr>
          <a:xfrm>
            <a:off x="7051040" y="1598295"/>
            <a:ext cx="874800" cy="1224000"/>
          </a:xfrm>
          <a:prstGeom prst="rect">
            <a:avLst/>
          </a:prstGeom>
          <a:noFill/>
          <a:ln w="9525">
            <a:noFill/>
          </a:ln>
        </p:spPr>
      </p:pic>
      <p:sp>
        <p:nvSpPr>
          <p:cNvPr id="8" name="矩形 41"/>
          <p:cNvSpPr>
            <a:spLocks noChangeArrowheads="1"/>
          </p:cNvSpPr>
          <p:nvPr>
            <p:custDataLst>
              <p:tags r:id="rId18"/>
            </p:custDataLst>
          </p:nvPr>
        </p:nvSpPr>
        <p:spPr bwMode="auto">
          <a:xfrm>
            <a:off x="7980204" y="4472623"/>
            <a:ext cx="85217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1" tIns="22850" rIns="45701" bIns="22850">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fontAlgn="b" hangingPunct="1"/>
            <a:r>
              <a:rPr lang="zh-CN" altLang="en-US" sz="1200" b="1">
                <a:solidFill>
                  <a:srgbClr val="103889"/>
                </a:solidFill>
                <a:latin typeface="微软雅黑" panose="020B0503020204020204" pitchFamily="34" charset="-122"/>
              </a:rPr>
              <a:t>赵中伟院士</a:t>
            </a:r>
            <a:endParaRPr lang="zh-CN" altLang="en-US" sz="1200" b="1">
              <a:solidFill>
                <a:srgbClr val="103889"/>
              </a:solidFill>
              <a:latin typeface="微软雅黑" panose="020B0503020204020204" pitchFamily="34" charset="-122"/>
            </a:endParaRPr>
          </a:p>
        </p:txBody>
      </p:sp>
      <p:pic>
        <p:nvPicPr>
          <p:cNvPr id="9" name="图片 8"/>
          <p:cNvPicPr/>
          <p:nvPr/>
        </p:nvPicPr>
        <p:blipFill>
          <a:blip r:embed="rId19"/>
          <a:stretch>
            <a:fillRect/>
          </a:stretch>
        </p:blipFill>
        <p:spPr>
          <a:xfrm>
            <a:off x="7981315" y="3209290"/>
            <a:ext cx="845820" cy="1226185"/>
          </a:xfrm>
          <a:prstGeom prst="rect">
            <a:avLst/>
          </a:prstGeom>
          <a:noFill/>
          <a:ln w="9525">
            <a:noFill/>
          </a:ln>
        </p:spPr>
      </p:pic>
      <p:sp>
        <p:nvSpPr>
          <p:cNvPr id="48145" name="矩形 29"/>
          <p:cNvSpPr>
            <a:spLocks noChangeArrowheads="1"/>
          </p:cNvSpPr>
          <p:nvPr>
            <p:custDataLst>
              <p:tags r:id="rId20"/>
            </p:custDataLst>
          </p:nvPr>
        </p:nvSpPr>
        <p:spPr bwMode="auto">
          <a:xfrm>
            <a:off x="744538" y="747199"/>
            <a:ext cx="659667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l" eaLnBrk="1" hangingPunct="1"/>
            <a:r>
              <a:rPr lang="zh-CN" altLang="en-US" sz="2000" b="1" dirty="0">
                <a:solidFill>
                  <a:srgbClr val="0F5D9D"/>
                </a:solidFill>
                <a:latin typeface="微软雅黑" panose="020B0503020204020204" pitchFamily="34" charset="-122"/>
                <a:sym typeface="等线" panose="02010600030101010101" pitchFamily="2" charset="-122"/>
              </a:rPr>
              <a:t>学校拥有一</a:t>
            </a:r>
            <a:r>
              <a:rPr lang="zh-CN" altLang="en-US" sz="2000" b="1" dirty="0" smtClean="0">
                <a:solidFill>
                  <a:srgbClr val="0F5D9D"/>
                </a:solidFill>
                <a:latin typeface="微软雅黑" panose="020B0503020204020204" pitchFamily="34" charset="-122"/>
                <a:sym typeface="等线" panose="02010600030101010101" pitchFamily="2" charset="-122"/>
              </a:rPr>
              <a:t>支道德高尚、业务精湛、实力雄厚的</a:t>
            </a:r>
            <a:r>
              <a:rPr lang="zh-CN" altLang="en-US" sz="2000" b="1" dirty="0">
                <a:solidFill>
                  <a:srgbClr val="0F5D9D"/>
                </a:solidFill>
                <a:latin typeface="微软雅黑" panose="020B0503020204020204" pitchFamily="34" charset="-122"/>
                <a:sym typeface="等线" panose="02010600030101010101" pitchFamily="2" charset="-122"/>
              </a:rPr>
              <a:t>师资队伍</a:t>
            </a:r>
            <a:endParaRPr lang="zh-CN" altLang="en-US" sz="2000" b="1" dirty="0">
              <a:solidFill>
                <a:srgbClr val="0F5D9D"/>
              </a:solidFill>
              <a:latin typeface="微软雅黑" panose="020B0503020204020204" pitchFamily="34" charset="-122"/>
              <a:sym typeface="等线" panose="02010600030101010101" pitchFamily="2" charset="-122"/>
            </a:endParaRPr>
          </a:p>
        </p:txBody>
      </p:sp>
    </p:spTree>
    <p:custDataLst>
      <p:tags r:id="rId21"/>
    </p:custData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7d195523061f1c0" hidden="1"/>
          <p:cNvSpPr txBox="1"/>
          <p:nvPr/>
        </p:nvSpPr>
        <p:spPr>
          <a:xfrm>
            <a:off x="-172847" y="900869"/>
            <a:ext cx="287655" cy="507532"/>
          </a:xfrm>
          <a:prstGeom prst="rect">
            <a:avLst/>
          </a:prstGeom>
          <a:noFill/>
        </p:spPr>
        <p:txBody>
          <a:bodyPr vert="wordArtVert" lIns="45702" tIns="22851" rIns="45702" bIns="22851">
            <a:spAutoFit/>
          </a:bodyPr>
          <a:lstStyle/>
          <a:p>
            <a:pPr eaLnBrk="1" fontAlgn="auto" hangingPunct="1">
              <a:spcBef>
                <a:spcPts val="0"/>
              </a:spcBef>
              <a:spcAft>
                <a:spcPts val="0"/>
              </a:spcAft>
              <a:defRPr/>
            </a:pPr>
            <a:r>
              <a:rPr lang="en-US" altLang="zh-CN" sz="100" dirty="0">
                <a:solidFill>
                  <a:prstClr val="black"/>
                </a:solidFill>
                <a:latin typeface="Calibri" panose="020F0502020204030204"/>
                <a:ea typeface="宋体" panose="02010600030101010101" pitchFamily="2" charset="-122"/>
              </a:rPr>
              <a:t>e7d195523061f1c01da5a1f0837ac25283df40ff0a16bfd61AE6AB84AD7EB485CA8019BF267F2027DE2BF09650313B56A435BB3664F8B916CA3777391AC088C283181605E184D6D6879568EB73EB808A44917F5128C20A4100957CA2519526EA40B8B54219C43C87FF835B0CD3040E43444448390C6E38433B017DECEE27FD7170FC892B11CC017A</a:t>
            </a:r>
            <a:endParaRPr lang="zh-CN" altLang="en-US" sz="100" dirty="0">
              <a:solidFill>
                <a:prstClr val="black"/>
              </a:solidFill>
              <a:latin typeface="Calibri" panose="020F0502020204030204"/>
              <a:ea typeface="宋体" panose="02010600030101010101" pitchFamily="2" charset="-122"/>
            </a:endParaRPr>
          </a:p>
        </p:txBody>
      </p:sp>
      <p:sp>
        <p:nvSpPr>
          <p:cNvPr id="48147" name="Text Box 6"/>
          <p:cNvSpPr txBox="1">
            <a:spLocks noChangeArrowheads="1"/>
          </p:cNvSpPr>
          <p:nvPr/>
        </p:nvSpPr>
        <p:spPr bwMode="auto">
          <a:xfrm>
            <a:off x="744538" y="98425"/>
            <a:ext cx="37385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sym typeface="宋体" panose="02010600030101010101" pitchFamily="2" charset="-122"/>
              </a:rPr>
              <a:t>师资队伍</a:t>
            </a:r>
            <a:endParaRPr lang="zh-CN" altLang="en-US" sz="2000" b="1">
              <a:solidFill>
                <a:srgbClr val="0F5D9D"/>
              </a:solidFill>
              <a:latin typeface="Impact" panose="020B0806030902050204" pitchFamily="34" charset="0"/>
              <a:sym typeface="宋体" panose="02010600030101010101" pitchFamily="2" charset="-122"/>
            </a:endParaRPr>
          </a:p>
        </p:txBody>
      </p:sp>
      <p:sp>
        <p:nvSpPr>
          <p:cNvPr id="23" name="矩形 22"/>
          <p:cNvSpPr/>
          <p:nvPr>
            <p:custDataLst>
              <p:tags r:id="rId1"/>
            </p:custDataLst>
          </p:nvPr>
        </p:nvSpPr>
        <p:spPr>
          <a:xfrm>
            <a:off x="4156075" y="3249930"/>
            <a:ext cx="3475990" cy="306705"/>
          </a:xfrm>
          <a:prstGeom prst="rect">
            <a:avLst/>
          </a:prstGeom>
          <a:ln>
            <a:solidFill>
              <a:srgbClr val="0F5D9D"/>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F5D9D"/>
                </a:solidFill>
                <a:effectLst/>
                <a:uLnTx/>
                <a:uFillTx/>
                <a:latin typeface="微软雅黑" panose="020B0503020204020204" pitchFamily="34" charset="-122"/>
                <a:ea typeface="微软雅黑" panose="020B0503020204020204" pitchFamily="34" charset="-122"/>
                <a:cs typeface="+mn-cs"/>
              </a:rPr>
              <a:t>中南大学重金属污染防治教师团队</a:t>
            </a:r>
            <a:endParaRPr kumimoji="0" lang="zh-CN" altLang="en-US" sz="1400" b="0" i="0" u="none" strike="noStrike" kern="1200" cap="none" spc="0" normalizeH="0" baseline="0" noProof="0" dirty="0">
              <a:ln>
                <a:noFill/>
              </a:ln>
              <a:solidFill>
                <a:srgbClr val="0F5D9D"/>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custDataLst>
              <p:tags r:id="rId2"/>
            </p:custDataLst>
          </p:nvPr>
        </p:nvSpPr>
        <p:spPr>
          <a:xfrm>
            <a:off x="1107440" y="3663950"/>
            <a:ext cx="1845945" cy="650875"/>
          </a:xfrm>
          <a:prstGeom prst="rect">
            <a:avLst/>
          </a:prstGeom>
          <a:solidFill>
            <a:srgbClr val="0F5D9D"/>
          </a:solidFill>
          <a:ln>
            <a:solidFill>
              <a:srgbClr val="0F5D9D"/>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全国高校黄大年式教师团队</a:t>
            </a:r>
            <a:endParaRPr kumimoji="0" lang="zh-CN" altLang="en-US" sz="16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custDataLst>
              <p:tags r:id="rId3"/>
            </p:custDataLst>
          </p:nvPr>
        </p:nvSpPr>
        <p:spPr>
          <a:xfrm>
            <a:off x="4155440" y="3891915"/>
            <a:ext cx="3476625" cy="306705"/>
          </a:xfrm>
          <a:prstGeom prst="rect">
            <a:avLst/>
          </a:prstGeom>
          <a:ln>
            <a:solidFill>
              <a:srgbClr val="0F5D9D"/>
            </a:solidFill>
          </a:ln>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cap="none" spc="0" normalizeH="0" baseline="0" noProof="0" dirty="0">
                <a:ln>
                  <a:noFill/>
                </a:ln>
                <a:solidFill>
                  <a:srgbClr val="0F5D9D"/>
                </a:solidFill>
                <a:effectLst/>
                <a:uLnTx/>
                <a:uFillTx/>
                <a:latin typeface="微软雅黑" panose="020B0503020204020204" pitchFamily="34" charset="-122"/>
              </a:rPr>
              <a:t>中南大学有色金属资源开发利用教师团队</a:t>
            </a:r>
            <a:endParaRPr kumimoji="0" lang="zh-CN" altLang="en-US" sz="1400" b="0" i="0" u="none" strike="noStrike" cap="none" spc="0" normalizeH="0" baseline="0" noProof="0" dirty="0">
              <a:ln>
                <a:noFill/>
              </a:ln>
              <a:solidFill>
                <a:srgbClr val="0F5D9D"/>
              </a:solidFill>
              <a:effectLst/>
              <a:uLnTx/>
              <a:uFillTx/>
              <a:latin typeface="微软雅黑" panose="020B0503020204020204" pitchFamily="34" charset="-122"/>
            </a:endParaRPr>
          </a:p>
        </p:txBody>
      </p:sp>
      <p:sp>
        <p:nvSpPr>
          <p:cNvPr id="36" name="矩形 35"/>
          <p:cNvSpPr/>
          <p:nvPr>
            <p:custDataLst>
              <p:tags r:id="rId4"/>
            </p:custDataLst>
          </p:nvPr>
        </p:nvSpPr>
        <p:spPr>
          <a:xfrm>
            <a:off x="4155440" y="4527550"/>
            <a:ext cx="3473450" cy="306705"/>
          </a:xfrm>
          <a:prstGeom prst="rect">
            <a:avLst/>
          </a:prstGeom>
          <a:ln>
            <a:solidFill>
              <a:srgbClr val="0F5D9D"/>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0F5D9D"/>
                </a:solidFill>
                <a:effectLst/>
                <a:uLnTx/>
                <a:uFillTx/>
                <a:latin typeface="微软雅黑" panose="020B0503020204020204" pitchFamily="34" charset="-122"/>
                <a:ea typeface="微软雅黑" panose="020B0503020204020204" pitchFamily="34" charset="-122"/>
                <a:cs typeface="+mn-cs"/>
              </a:rPr>
              <a:t>中南大学有色冶金智能自动化教师团队</a:t>
            </a:r>
            <a:endParaRPr kumimoji="0" lang="zh-CN" altLang="en-US" sz="1400" b="0" i="0" u="none" strike="noStrike" kern="1200" cap="none" spc="0" normalizeH="0" baseline="0" noProof="0" dirty="0" smtClean="0">
              <a:ln>
                <a:noFill/>
              </a:ln>
              <a:solidFill>
                <a:srgbClr val="0F5D9D"/>
              </a:solidFill>
              <a:effectLst/>
              <a:uLnTx/>
              <a:uFillTx/>
              <a:latin typeface="微软雅黑" panose="020B0503020204020204" pitchFamily="34" charset="-122"/>
              <a:ea typeface="微软雅黑" panose="020B0503020204020204" pitchFamily="34" charset="-122"/>
              <a:cs typeface="+mn-cs"/>
            </a:endParaRPr>
          </a:p>
        </p:txBody>
      </p:sp>
      <p:cxnSp>
        <p:nvCxnSpPr>
          <p:cNvPr id="2" name="直接连接符 1"/>
          <p:cNvCxnSpPr/>
          <p:nvPr>
            <p:custDataLst>
              <p:tags r:id="rId5"/>
            </p:custDataLst>
          </p:nvPr>
        </p:nvCxnSpPr>
        <p:spPr>
          <a:xfrm>
            <a:off x="3517141" y="3396311"/>
            <a:ext cx="470002" cy="0"/>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cxnSp>
        <p:nvCxnSpPr>
          <p:cNvPr id="55" name="直接连接符 54"/>
          <p:cNvCxnSpPr/>
          <p:nvPr>
            <p:custDataLst>
              <p:tags r:id="rId6"/>
            </p:custDataLst>
          </p:nvPr>
        </p:nvCxnSpPr>
        <p:spPr>
          <a:xfrm>
            <a:off x="3517140" y="4628439"/>
            <a:ext cx="470003" cy="0"/>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cxnSp>
        <p:nvCxnSpPr>
          <p:cNvPr id="56" name="直接连接符 55"/>
          <p:cNvCxnSpPr/>
          <p:nvPr>
            <p:custDataLst>
              <p:tags r:id="rId7"/>
            </p:custDataLst>
          </p:nvPr>
        </p:nvCxnSpPr>
        <p:spPr>
          <a:xfrm flipV="1">
            <a:off x="3514403" y="3392589"/>
            <a:ext cx="1" cy="1236568"/>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cxnSp>
        <p:nvCxnSpPr>
          <p:cNvPr id="57" name="直接连接符 56"/>
          <p:cNvCxnSpPr/>
          <p:nvPr>
            <p:custDataLst>
              <p:tags r:id="rId8"/>
            </p:custDataLst>
          </p:nvPr>
        </p:nvCxnSpPr>
        <p:spPr>
          <a:xfrm>
            <a:off x="3072381" y="4022255"/>
            <a:ext cx="914762" cy="0"/>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pic>
        <p:nvPicPr>
          <p:cNvPr id="8" name="图片 7"/>
          <p:cNvPicPr/>
          <p:nvPr>
            <p:custDataLst>
              <p:tags r:id="rId9"/>
            </p:custDataLst>
          </p:nvPr>
        </p:nvPicPr>
        <p:blipFill>
          <a:blip r:embed="rId10"/>
          <a:stretch>
            <a:fillRect/>
          </a:stretch>
        </p:blipFill>
        <p:spPr>
          <a:xfrm>
            <a:off x="4745355" y="739140"/>
            <a:ext cx="1342390" cy="1677035"/>
          </a:xfrm>
          <a:prstGeom prst="rect">
            <a:avLst/>
          </a:prstGeom>
          <a:noFill/>
          <a:ln w="9525">
            <a:noFill/>
          </a:ln>
        </p:spPr>
      </p:pic>
      <p:sp>
        <p:nvSpPr>
          <p:cNvPr id="9" name="文本框 8"/>
          <p:cNvSpPr txBox="1"/>
          <p:nvPr>
            <p:custDataLst>
              <p:tags r:id="rId11"/>
            </p:custDataLst>
          </p:nvPr>
        </p:nvSpPr>
        <p:spPr>
          <a:xfrm>
            <a:off x="4547870" y="2491105"/>
            <a:ext cx="1784985" cy="553085"/>
          </a:xfrm>
          <a:prstGeom prst="rect">
            <a:avLst/>
          </a:prstGeom>
          <a:noFill/>
        </p:spPr>
        <p:txBody>
          <a:bodyPr wrap="square" rtlCol="0" anchor="t">
            <a:spAutoFit/>
          </a:bodyPr>
          <a:lstStyle/>
          <a:p>
            <a:pPr algn="ctr"/>
            <a:r>
              <a:rPr lang="zh-CN" altLang="en-US" sz="1000" noProof="0" dirty="0">
                <a:solidFill>
                  <a:srgbClr val="0F5D9D"/>
                </a:solidFill>
                <a:latin typeface="微软雅黑" panose="020B0503020204020204" pitchFamily="34" charset="-122"/>
                <a:sym typeface="+mn-ea"/>
              </a:rPr>
              <a:t>卢光琇</a:t>
            </a:r>
            <a:endParaRPr lang="zh-CN" altLang="en-US" sz="1000" noProof="0" dirty="0">
              <a:solidFill>
                <a:srgbClr val="0F5D9D"/>
              </a:solidFill>
              <a:latin typeface="微软雅黑" panose="020B0503020204020204" pitchFamily="34" charset="-122"/>
            </a:endParaRPr>
          </a:p>
          <a:p>
            <a:pPr algn="ctr"/>
            <a:r>
              <a:rPr lang="zh-CN" altLang="en-US" sz="1000" noProof="0" dirty="0">
                <a:solidFill>
                  <a:srgbClr val="0F5D9D"/>
                </a:solidFill>
                <a:latin typeface="微软雅黑" panose="020B0503020204020204" pitchFamily="34" charset="-122"/>
              </a:rPr>
              <a:t>全国优秀教师</a:t>
            </a:r>
            <a:endParaRPr lang="zh-CN" altLang="en-US" sz="1000" noProof="0" dirty="0">
              <a:solidFill>
                <a:srgbClr val="0F5D9D"/>
              </a:solidFill>
              <a:latin typeface="微软雅黑" panose="020B0503020204020204" pitchFamily="34" charset="-122"/>
            </a:endParaRPr>
          </a:p>
          <a:p>
            <a:pPr algn="ctr"/>
            <a:r>
              <a:rPr lang="zh-CN" altLang="en-US" sz="1000" noProof="0" dirty="0">
                <a:solidFill>
                  <a:srgbClr val="0F5D9D"/>
                </a:solidFill>
                <a:latin typeface="微软雅黑" panose="020B0503020204020204" pitchFamily="34" charset="-122"/>
              </a:rPr>
              <a:t>全国优秀科技工作者</a:t>
            </a:r>
            <a:endParaRPr lang="zh-CN" altLang="en-US" sz="1000" noProof="0" dirty="0">
              <a:solidFill>
                <a:srgbClr val="0F5D9D"/>
              </a:solidFill>
              <a:latin typeface="微软雅黑" panose="020B0503020204020204" pitchFamily="34" charset="-122"/>
            </a:endParaRPr>
          </a:p>
        </p:txBody>
      </p:sp>
      <p:sp>
        <p:nvSpPr>
          <p:cNvPr id="10" name="文本框 9"/>
          <p:cNvSpPr txBox="1"/>
          <p:nvPr>
            <p:custDataLst>
              <p:tags r:id="rId12"/>
            </p:custDataLst>
          </p:nvPr>
        </p:nvSpPr>
        <p:spPr>
          <a:xfrm>
            <a:off x="2919730" y="2503170"/>
            <a:ext cx="1450975" cy="553085"/>
          </a:xfrm>
          <a:prstGeom prst="rect">
            <a:avLst/>
          </a:prstGeom>
          <a:noFill/>
        </p:spPr>
        <p:txBody>
          <a:bodyPr wrap="square" rtlCol="0" anchor="t">
            <a:spAutoFit/>
          </a:bodyPr>
          <a:lstStyle/>
          <a:p>
            <a:pPr algn="ctr"/>
            <a:r>
              <a:rPr lang="zh-CN" altLang="en-US" sz="1000" noProof="0" dirty="0">
                <a:solidFill>
                  <a:srgbClr val="0F5D9D"/>
                </a:solidFill>
                <a:latin typeface="微软雅黑" panose="020B0503020204020204" pitchFamily="34" charset="-122"/>
              </a:rPr>
              <a:t>何继善</a:t>
            </a:r>
            <a:endParaRPr lang="zh-CN" altLang="en-US" sz="1000" noProof="0" dirty="0">
              <a:solidFill>
                <a:srgbClr val="0F5D9D"/>
              </a:solidFill>
              <a:latin typeface="微软雅黑" panose="020B0503020204020204" pitchFamily="34" charset="-122"/>
            </a:endParaRPr>
          </a:p>
          <a:p>
            <a:pPr algn="ctr"/>
            <a:r>
              <a:rPr lang="zh-CN" altLang="en-US" sz="1000" noProof="0" dirty="0">
                <a:solidFill>
                  <a:srgbClr val="0F5D9D"/>
                </a:solidFill>
                <a:latin typeface="微软雅黑" panose="020B0503020204020204" pitchFamily="34" charset="-122"/>
                <a:sym typeface="+mn-ea"/>
              </a:rPr>
              <a:t>全国模范教师</a:t>
            </a:r>
            <a:endParaRPr lang="zh-CN" altLang="en-US" sz="1000" noProof="0" dirty="0">
              <a:solidFill>
                <a:srgbClr val="0F5D9D"/>
              </a:solidFill>
              <a:latin typeface="微软雅黑" panose="020B0503020204020204" pitchFamily="34" charset="-122"/>
              <a:sym typeface="+mn-ea"/>
            </a:endParaRPr>
          </a:p>
          <a:p>
            <a:pPr algn="ctr"/>
            <a:r>
              <a:rPr lang="zh-CN" altLang="en-US" sz="1000" noProof="0" dirty="0">
                <a:solidFill>
                  <a:srgbClr val="0F5D9D"/>
                </a:solidFill>
                <a:latin typeface="微软雅黑" panose="020B0503020204020204" pitchFamily="34" charset="-122"/>
              </a:rPr>
              <a:t>全国先进工作者</a:t>
            </a:r>
            <a:endParaRPr lang="zh-CN" altLang="en-US" sz="1000" noProof="0" dirty="0">
              <a:solidFill>
                <a:srgbClr val="0F5D9D"/>
              </a:solidFill>
              <a:latin typeface="微软雅黑" panose="020B0503020204020204" pitchFamily="34" charset="-122"/>
            </a:endParaRPr>
          </a:p>
        </p:txBody>
      </p:sp>
      <p:sp>
        <p:nvSpPr>
          <p:cNvPr id="12" name="文本框 11"/>
          <p:cNvSpPr txBox="1"/>
          <p:nvPr>
            <p:custDataLst>
              <p:tags r:id="rId13"/>
            </p:custDataLst>
          </p:nvPr>
        </p:nvSpPr>
        <p:spPr>
          <a:xfrm>
            <a:off x="1271270" y="2512695"/>
            <a:ext cx="1002030" cy="553085"/>
          </a:xfrm>
          <a:prstGeom prst="rect">
            <a:avLst/>
          </a:prstGeom>
          <a:noFill/>
        </p:spPr>
        <p:txBody>
          <a:bodyPr wrap="square" rtlCol="0" anchor="t">
            <a:spAutoFit/>
          </a:bodyPr>
          <a:lstStyle/>
          <a:p>
            <a:pPr algn="ctr"/>
            <a:r>
              <a:rPr sz="1000" noProof="0" dirty="0">
                <a:solidFill>
                  <a:srgbClr val="0F5D9D"/>
                </a:solidFill>
                <a:latin typeface="微软雅黑" panose="020B0503020204020204" pitchFamily="34" charset="-122"/>
              </a:rPr>
              <a:t>桂卫华</a:t>
            </a:r>
            <a:endParaRPr sz="1000" noProof="0" dirty="0">
              <a:solidFill>
                <a:srgbClr val="0F5D9D"/>
              </a:solidFill>
              <a:latin typeface="微软雅黑" panose="020B0503020204020204" pitchFamily="34" charset="-122"/>
            </a:endParaRPr>
          </a:p>
          <a:p>
            <a:pPr algn="just"/>
            <a:r>
              <a:rPr sz="1000" noProof="0" dirty="0">
                <a:solidFill>
                  <a:srgbClr val="0F5D9D"/>
                </a:solidFill>
                <a:latin typeface="微软雅黑" panose="020B0503020204020204" pitchFamily="34" charset="-122"/>
              </a:rPr>
              <a:t>全国模范教师</a:t>
            </a:r>
            <a:endParaRPr sz="1000" noProof="0" dirty="0">
              <a:solidFill>
                <a:srgbClr val="0F5D9D"/>
              </a:solidFill>
              <a:latin typeface="微软雅黑" panose="020B0503020204020204" pitchFamily="34" charset="-122"/>
            </a:endParaRPr>
          </a:p>
          <a:p>
            <a:pPr algn="just"/>
            <a:r>
              <a:rPr sz="1000" noProof="0" dirty="0">
                <a:solidFill>
                  <a:srgbClr val="0F5D9D"/>
                </a:solidFill>
                <a:latin typeface="微软雅黑" panose="020B0503020204020204" pitchFamily="34" charset="-122"/>
              </a:rPr>
              <a:t>全国优秀教师</a:t>
            </a:r>
            <a:endParaRPr sz="1000" noProof="0" dirty="0">
              <a:solidFill>
                <a:srgbClr val="0F5D9D"/>
              </a:solidFill>
              <a:latin typeface="微软雅黑" panose="020B0503020204020204" pitchFamily="34" charset="-122"/>
            </a:endParaRPr>
          </a:p>
        </p:txBody>
      </p:sp>
      <p:pic>
        <p:nvPicPr>
          <p:cNvPr id="13" name="图片 12"/>
          <p:cNvPicPr/>
          <p:nvPr>
            <p:custDataLst>
              <p:tags r:id="rId14"/>
            </p:custDataLst>
          </p:nvPr>
        </p:nvPicPr>
        <p:blipFill>
          <a:blip r:embed="rId15"/>
          <a:srcRect l="6084" r="9779"/>
          <a:stretch>
            <a:fillRect/>
          </a:stretch>
        </p:blipFill>
        <p:spPr>
          <a:xfrm>
            <a:off x="1153795" y="751205"/>
            <a:ext cx="1282700" cy="1677670"/>
          </a:xfrm>
          <a:prstGeom prst="rect">
            <a:avLst/>
          </a:prstGeom>
        </p:spPr>
      </p:pic>
      <p:pic>
        <p:nvPicPr>
          <p:cNvPr id="14" name="图片 13"/>
          <p:cNvPicPr/>
          <p:nvPr>
            <p:custDataLst>
              <p:tags r:id="rId16"/>
            </p:custDataLst>
          </p:nvPr>
        </p:nvPicPr>
        <p:blipFill>
          <a:blip r:embed="rId17"/>
          <a:stretch>
            <a:fillRect/>
          </a:stretch>
        </p:blipFill>
        <p:spPr>
          <a:xfrm>
            <a:off x="2920365" y="750570"/>
            <a:ext cx="1341120" cy="1677670"/>
          </a:xfrm>
          <a:prstGeom prst="rect">
            <a:avLst/>
          </a:prstGeom>
        </p:spPr>
      </p:pic>
      <p:sp>
        <p:nvSpPr>
          <p:cNvPr id="16" name="文本框 15"/>
          <p:cNvSpPr txBox="1"/>
          <p:nvPr>
            <p:custDataLst>
              <p:tags r:id="rId18"/>
            </p:custDataLst>
          </p:nvPr>
        </p:nvSpPr>
        <p:spPr>
          <a:xfrm>
            <a:off x="6600825" y="2522855"/>
            <a:ext cx="1367790" cy="553085"/>
          </a:xfrm>
          <a:prstGeom prst="rect">
            <a:avLst/>
          </a:prstGeom>
          <a:noFill/>
        </p:spPr>
        <p:txBody>
          <a:bodyPr wrap="square" rtlCol="0" anchor="t">
            <a:spAutoFit/>
          </a:bodyPr>
          <a:lstStyle/>
          <a:p>
            <a:pPr algn="ctr"/>
            <a:r>
              <a:rPr lang="zh-CN" altLang="en-US" sz="1000" noProof="0" dirty="0">
                <a:solidFill>
                  <a:srgbClr val="0F5D9D"/>
                </a:solidFill>
                <a:latin typeface="微软雅黑" panose="020B0503020204020204" pitchFamily="34" charset="-122"/>
              </a:rPr>
              <a:t>陈晓红</a:t>
            </a:r>
            <a:endParaRPr lang="zh-CN" altLang="en-US" sz="1000" noProof="0" dirty="0">
              <a:solidFill>
                <a:srgbClr val="0F5D9D"/>
              </a:solidFill>
              <a:latin typeface="微软雅黑" panose="020B0503020204020204" pitchFamily="34" charset="-122"/>
            </a:endParaRPr>
          </a:p>
          <a:p>
            <a:pPr algn="ctr"/>
            <a:r>
              <a:rPr lang="zh-CN" altLang="en-US" sz="1000" noProof="0" dirty="0">
                <a:solidFill>
                  <a:srgbClr val="0F5D9D"/>
                </a:solidFill>
                <a:latin typeface="微软雅黑" panose="020B0503020204020204" pitchFamily="34" charset="-122"/>
              </a:rPr>
              <a:t>全国优秀教师</a:t>
            </a:r>
            <a:endParaRPr lang="zh-CN" altLang="en-US" sz="1000" noProof="0" dirty="0">
              <a:solidFill>
                <a:srgbClr val="0F5D9D"/>
              </a:solidFill>
              <a:latin typeface="微软雅黑" panose="020B0503020204020204" pitchFamily="34" charset="-122"/>
            </a:endParaRPr>
          </a:p>
          <a:p>
            <a:pPr algn="ctr"/>
            <a:r>
              <a:rPr lang="zh-CN" altLang="en-US" sz="1000" noProof="0" dirty="0">
                <a:solidFill>
                  <a:srgbClr val="0F5D9D"/>
                </a:solidFill>
                <a:latin typeface="微软雅黑" panose="020B0503020204020204" pitchFamily="34" charset="-122"/>
              </a:rPr>
              <a:t>全国“三八红旗手”</a:t>
            </a:r>
            <a:endParaRPr lang="zh-CN" altLang="en-US" sz="1000" noProof="0" dirty="0">
              <a:solidFill>
                <a:srgbClr val="0F5D9D"/>
              </a:solidFill>
              <a:latin typeface="微软雅黑" panose="020B0503020204020204" pitchFamily="34" charset="-122"/>
            </a:endParaRPr>
          </a:p>
        </p:txBody>
      </p:sp>
      <p:pic>
        <p:nvPicPr>
          <p:cNvPr id="17" name="图片 16"/>
          <p:cNvPicPr/>
          <p:nvPr>
            <p:custDataLst>
              <p:tags r:id="rId19"/>
            </p:custDataLst>
          </p:nvPr>
        </p:nvPicPr>
        <p:blipFill>
          <a:blip r:embed="rId20"/>
          <a:srcRect b="8251"/>
          <a:stretch>
            <a:fillRect/>
          </a:stretch>
        </p:blipFill>
        <p:spPr>
          <a:xfrm>
            <a:off x="6571615" y="751205"/>
            <a:ext cx="1343025" cy="1677600"/>
          </a:xfrm>
          <a:prstGeom prst="rect">
            <a:avLst/>
          </a:prstGeom>
        </p:spPr>
      </p:pic>
    </p:spTree>
    <p:custDataLst>
      <p:tags r:id="rId21"/>
    </p:custData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6"/>
          <p:cNvSpPr txBox="1">
            <a:spLocks noChangeArrowheads="1"/>
          </p:cNvSpPr>
          <p:nvPr/>
        </p:nvSpPr>
        <p:spPr bwMode="auto">
          <a:xfrm>
            <a:off x="744538" y="98425"/>
            <a:ext cx="373856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dirty="0" smtClean="0">
                <a:solidFill>
                  <a:srgbClr val="0F5D9D"/>
                </a:solidFill>
                <a:latin typeface="Impact" panose="020B0806030902050204" pitchFamily="34" charset="0"/>
                <a:sym typeface="宋体" panose="02010600030101010101" pitchFamily="2" charset="-122"/>
              </a:rPr>
              <a:t>国际合作</a:t>
            </a:r>
            <a:endParaRPr lang="zh-CN" altLang="en-US" sz="2000" b="1" dirty="0">
              <a:solidFill>
                <a:srgbClr val="0F5D9D"/>
              </a:solidFill>
              <a:latin typeface="Impact" panose="020B0806030902050204" pitchFamily="34" charset="0"/>
              <a:sym typeface="宋体" panose="02010600030101010101" pitchFamily="2" charset="-122"/>
            </a:endParaRPr>
          </a:p>
        </p:txBody>
      </p:sp>
      <p:sp>
        <p:nvSpPr>
          <p:cNvPr id="54275" name="文本框 4"/>
          <p:cNvSpPr txBox="1">
            <a:spLocks noChangeArrowheads="1"/>
          </p:cNvSpPr>
          <p:nvPr/>
        </p:nvSpPr>
        <p:spPr bwMode="auto">
          <a:xfrm>
            <a:off x="746125" y="701675"/>
            <a:ext cx="7418705" cy="730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30000"/>
              </a:lnSpc>
            </a:pPr>
            <a:r>
              <a:rPr lang="zh-CN" altLang="en-US" sz="1600" b="1" dirty="0" smtClean="0">
                <a:solidFill>
                  <a:srgbClr val="0F5D9D"/>
                </a:solidFill>
                <a:latin typeface="微软雅黑" panose="020B0503020204020204" pitchFamily="34" charset="-122"/>
                <a:sym typeface="+mn-ea"/>
              </a:rPr>
              <a:t>学校</a:t>
            </a:r>
            <a:r>
              <a:rPr lang="zh-CN" altLang="en-US" sz="1600" b="1" dirty="0">
                <a:solidFill>
                  <a:srgbClr val="0F5D9D"/>
                </a:solidFill>
                <a:latin typeface="微软雅黑" panose="020B0503020204020204" pitchFamily="34" charset="-122"/>
                <a:sym typeface="+mn-ea"/>
              </a:rPr>
              <a:t>先后</a:t>
            </a:r>
            <a:r>
              <a:rPr lang="zh-CN" altLang="en-US" sz="1600" b="1" dirty="0" smtClean="0">
                <a:solidFill>
                  <a:srgbClr val="0F5D9D"/>
                </a:solidFill>
                <a:latin typeface="微软雅黑" panose="020B0503020204020204" pitchFamily="34" charset="-122"/>
                <a:sym typeface="+mn-ea"/>
              </a:rPr>
              <a:t>与</a:t>
            </a:r>
            <a:r>
              <a:rPr lang="en-US" altLang="zh-CN" sz="1600" b="1" dirty="0" smtClean="0">
                <a:solidFill>
                  <a:srgbClr val="C00000"/>
                </a:solidFill>
                <a:latin typeface="微软雅黑" panose="020B0503020204020204" pitchFamily="34" charset="-122"/>
                <a:sym typeface="+mn-ea"/>
              </a:rPr>
              <a:t>50</a:t>
            </a:r>
            <a:r>
              <a:rPr lang="zh-CN" altLang="en-US" sz="1600" b="1" dirty="0">
                <a:solidFill>
                  <a:srgbClr val="C00000"/>
                </a:solidFill>
                <a:latin typeface="微软雅黑" panose="020B0503020204020204" pitchFamily="34" charset="-122"/>
                <a:sym typeface="+mn-ea"/>
              </a:rPr>
              <a:t>多个</a:t>
            </a:r>
            <a:r>
              <a:rPr lang="zh-CN" altLang="en-US" sz="1600" b="1" dirty="0">
                <a:solidFill>
                  <a:srgbClr val="0F5D9D"/>
                </a:solidFill>
                <a:latin typeface="微软雅黑" panose="020B0503020204020204" pitchFamily="34" charset="-122"/>
                <a:sym typeface="+mn-ea"/>
              </a:rPr>
              <a:t>国家、地区的</a:t>
            </a:r>
            <a:r>
              <a:rPr lang="en-US" altLang="zh-CN" sz="1600" b="1" dirty="0">
                <a:solidFill>
                  <a:srgbClr val="C00000"/>
                </a:solidFill>
                <a:latin typeface="微软雅黑" panose="020B0503020204020204" pitchFamily="34" charset="-122"/>
                <a:sym typeface="+mn-ea"/>
              </a:rPr>
              <a:t>200</a:t>
            </a:r>
            <a:r>
              <a:rPr lang="zh-CN" altLang="en-US" sz="1600" b="1" dirty="0">
                <a:solidFill>
                  <a:srgbClr val="C00000"/>
                </a:solidFill>
                <a:latin typeface="微软雅黑" panose="020B0503020204020204" pitchFamily="34" charset="-122"/>
                <a:sym typeface="+mn-ea"/>
              </a:rPr>
              <a:t>多所</a:t>
            </a:r>
            <a:r>
              <a:rPr lang="zh-CN" altLang="en-US" sz="1600" b="1" dirty="0">
                <a:solidFill>
                  <a:srgbClr val="0F5D9D"/>
                </a:solidFill>
                <a:latin typeface="微软雅黑" panose="020B0503020204020204" pitchFamily="34" charset="-122"/>
                <a:sym typeface="+mn-ea"/>
              </a:rPr>
              <a:t>大学和科研机构建立了长期合作关系，与众多跨国企业集团广泛开展产学研合作</a:t>
            </a:r>
            <a:endParaRPr lang="zh-CN" altLang="en-US" sz="1600" b="1" dirty="0">
              <a:solidFill>
                <a:srgbClr val="0F5D9D"/>
              </a:solidFill>
              <a:latin typeface="微软雅黑" panose="020B0503020204020204" pitchFamily="34" charset="-122"/>
              <a:sym typeface="+mn-ea"/>
            </a:endParaRPr>
          </a:p>
        </p:txBody>
      </p:sp>
      <p:sp>
        <p:nvSpPr>
          <p:cNvPr id="54276" name="矩形 6"/>
          <p:cNvSpPr>
            <a:spLocks noChangeArrowheads="1"/>
          </p:cNvSpPr>
          <p:nvPr/>
        </p:nvSpPr>
        <p:spPr bwMode="auto">
          <a:xfrm>
            <a:off x="975678" y="1949450"/>
            <a:ext cx="426085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p>
        </p:txBody>
      </p:sp>
      <p:sp>
        <p:nvSpPr>
          <p:cNvPr id="2" name="流程图: 终止 1"/>
          <p:cNvSpPr/>
          <p:nvPr/>
        </p:nvSpPr>
        <p:spPr>
          <a:xfrm>
            <a:off x="3568700" y="2402840"/>
            <a:ext cx="1880870" cy="501015"/>
          </a:xfrm>
          <a:prstGeom prst="flowChartTerminator">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zh-CN" altLang="en-US" b="1">
                <a:latin typeface="微软雅黑" panose="020B0503020204020204" pitchFamily="34" charset="-122"/>
                <a:ea typeface="微软雅黑" panose="020B0503020204020204" pitchFamily="34" charset="-122"/>
              </a:rPr>
              <a:t>英国牛津大学</a:t>
            </a:r>
            <a:endParaRPr lang="zh-CN" altLang="en-US" b="1">
              <a:latin typeface="微软雅黑" panose="020B0503020204020204" pitchFamily="34" charset="-122"/>
              <a:ea typeface="微软雅黑" panose="020B0503020204020204" pitchFamily="34" charset="-122"/>
            </a:endParaRPr>
          </a:p>
        </p:txBody>
      </p:sp>
      <p:sp>
        <p:nvSpPr>
          <p:cNvPr id="5" name="流程图: 终止 4"/>
          <p:cNvSpPr/>
          <p:nvPr>
            <p:custDataLst>
              <p:tags r:id="rId1"/>
            </p:custDataLst>
          </p:nvPr>
        </p:nvSpPr>
        <p:spPr>
          <a:xfrm>
            <a:off x="4935855" y="3067685"/>
            <a:ext cx="2082165" cy="512445"/>
          </a:xfrm>
          <a:prstGeom prst="flowChartTerminator">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zh-CN" altLang="en-US" b="1">
                <a:latin typeface="微软雅黑" panose="020B0503020204020204" pitchFamily="34" charset="-122"/>
                <a:ea typeface="微软雅黑" panose="020B0503020204020204" pitchFamily="34" charset="-122"/>
                <a:sym typeface="+mn-ea"/>
              </a:rPr>
              <a:t>新加坡国立大学</a:t>
            </a:r>
            <a:endParaRPr lang="zh-CN" altLang="en-US" b="1">
              <a:latin typeface="微软雅黑" panose="020B0503020204020204" pitchFamily="34" charset="-122"/>
              <a:ea typeface="微软雅黑" panose="020B0503020204020204" pitchFamily="34" charset="-122"/>
            </a:endParaRPr>
          </a:p>
          <a:p>
            <a:pPr algn="ctr"/>
            <a:endParaRPr lang="zh-CN" altLang="en-US" b="1">
              <a:latin typeface="微软雅黑" panose="020B0503020204020204" pitchFamily="34" charset="-122"/>
              <a:ea typeface="微软雅黑" panose="020B0503020204020204" pitchFamily="34" charset="-122"/>
            </a:endParaRPr>
          </a:p>
        </p:txBody>
      </p:sp>
      <p:sp>
        <p:nvSpPr>
          <p:cNvPr id="6" name="流程图: 终止 5"/>
          <p:cNvSpPr/>
          <p:nvPr>
            <p:custDataLst>
              <p:tags r:id="rId2"/>
            </p:custDataLst>
          </p:nvPr>
        </p:nvSpPr>
        <p:spPr>
          <a:xfrm>
            <a:off x="1797685" y="3068320"/>
            <a:ext cx="1992630" cy="766445"/>
          </a:xfrm>
          <a:prstGeom prst="flowChartTerminator">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zh-CN" altLang="en-US" b="1">
                <a:latin typeface="微软雅黑" panose="020B0503020204020204" pitchFamily="34" charset="-122"/>
                <a:ea typeface="微软雅黑" panose="020B0503020204020204" pitchFamily="34" charset="-122"/>
              </a:rPr>
              <a:t>英国伦敦玛丽女王大学</a:t>
            </a:r>
            <a:endParaRPr lang="zh-CN" altLang="en-US" b="1">
              <a:latin typeface="微软雅黑" panose="020B0503020204020204" pitchFamily="34" charset="-122"/>
              <a:ea typeface="微软雅黑" panose="020B0503020204020204" pitchFamily="34" charset="-122"/>
            </a:endParaRPr>
          </a:p>
        </p:txBody>
      </p:sp>
      <p:sp>
        <p:nvSpPr>
          <p:cNvPr id="8" name="流程图: 终止 7"/>
          <p:cNvSpPr/>
          <p:nvPr>
            <p:custDataLst>
              <p:tags r:id="rId3"/>
            </p:custDataLst>
          </p:nvPr>
        </p:nvSpPr>
        <p:spPr>
          <a:xfrm>
            <a:off x="2291080" y="1569720"/>
            <a:ext cx="2164715" cy="501015"/>
          </a:xfrm>
          <a:prstGeom prst="flowChartTerminator">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zh-CN" altLang="en-US" b="1">
                <a:latin typeface="微软雅黑" panose="020B0503020204020204" pitchFamily="34" charset="-122"/>
                <a:ea typeface="微软雅黑" panose="020B0503020204020204" pitchFamily="34" charset="-122"/>
              </a:rPr>
              <a:t>美国耶鲁大学</a:t>
            </a:r>
            <a:endParaRPr lang="zh-CN" altLang="en-US" b="1">
              <a:latin typeface="微软雅黑" panose="020B0503020204020204" pitchFamily="34" charset="-122"/>
              <a:ea typeface="微软雅黑" panose="020B0503020204020204" pitchFamily="34" charset="-122"/>
            </a:endParaRPr>
          </a:p>
        </p:txBody>
      </p:sp>
      <p:sp>
        <p:nvSpPr>
          <p:cNvPr id="9" name="流程图: 终止 8"/>
          <p:cNvSpPr/>
          <p:nvPr>
            <p:custDataLst>
              <p:tags r:id="rId4"/>
            </p:custDataLst>
          </p:nvPr>
        </p:nvSpPr>
        <p:spPr>
          <a:xfrm>
            <a:off x="6075045" y="2125980"/>
            <a:ext cx="2200910" cy="501015"/>
          </a:xfrm>
          <a:prstGeom prst="flowChartTerminator">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zh-CN" altLang="en-US" b="1">
                <a:latin typeface="微软雅黑" panose="020B0503020204020204" pitchFamily="34" charset="-122"/>
                <a:ea typeface="微软雅黑" panose="020B0503020204020204" pitchFamily="34" charset="-122"/>
                <a:sym typeface="+mn-ea"/>
              </a:rPr>
              <a:t>英国伯明翰大学</a:t>
            </a:r>
            <a:endParaRPr lang="zh-CN" altLang="en-US" b="1">
              <a:latin typeface="微软雅黑" panose="020B0503020204020204" pitchFamily="34" charset="-122"/>
              <a:ea typeface="微软雅黑" panose="020B0503020204020204" pitchFamily="34" charset="-122"/>
              <a:sym typeface="+mn-ea"/>
            </a:endParaRPr>
          </a:p>
        </p:txBody>
      </p:sp>
      <p:sp>
        <p:nvSpPr>
          <p:cNvPr id="10" name="流程图: 终止 9"/>
          <p:cNvSpPr/>
          <p:nvPr>
            <p:custDataLst>
              <p:tags r:id="rId5"/>
            </p:custDataLst>
          </p:nvPr>
        </p:nvSpPr>
        <p:spPr>
          <a:xfrm>
            <a:off x="1063625" y="4149090"/>
            <a:ext cx="2110740" cy="501015"/>
          </a:xfrm>
          <a:prstGeom prst="flowChartTerminator">
            <a:avLst/>
          </a:prstGeom>
          <a:solidFill>
            <a:schemeClr val="accent3">
              <a:lumMod val="50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zh-CN" altLang="en-US" b="1">
                <a:latin typeface="微软雅黑" panose="020B0503020204020204" pitchFamily="34" charset="-122"/>
                <a:ea typeface="微软雅黑" panose="020B0503020204020204" pitchFamily="34" charset="-122"/>
              </a:rPr>
              <a:t>日本早稻田大学</a:t>
            </a:r>
            <a:endParaRPr lang="zh-CN" altLang="en-US" b="1">
              <a:latin typeface="微软雅黑" panose="020B0503020204020204" pitchFamily="34" charset="-122"/>
              <a:ea typeface="微软雅黑" panose="020B0503020204020204" pitchFamily="34" charset="-122"/>
            </a:endParaRPr>
          </a:p>
        </p:txBody>
      </p:sp>
      <p:sp>
        <p:nvSpPr>
          <p:cNvPr id="12" name="流程图: 终止 11"/>
          <p:cNvSpPr/>
          <p:nvPr>
            <p:custDataLst>
              <p:tags r:id="rId6"/>
            </p:custDataLst>
          </p:nvPr>
        </p:nvSpPr>
        <p:spPr>
          <a:xfrm>
            <a:off x="5241925" y="1332865"/>
            <a:ext cx="2541270" cy="501015"/>
          </a:xfrm>
          <a:prstGeom prst="flowChartTerminator">
            <a:avLst/>
          </a:prstGeom>
          <a:solidFill>
            <a:schemeClr val="bg2">
              <a:lumMod val="25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zh-CN" altLang="en-US" b="1">
                <a:latin typeface="微软雅黑" panose="020B0503020204020204" pitchFamily="34" charset="-122"/>
                <a:ea typeface="微软雅黑" panose="020B0503020204020204" pitchFamily="34" charset="-122"/>
              </a:rPr>
              <a:t>英国帝国理工学院</a:t>
            </a:r>
            <a:endParaRPr lang="zh-CN" altLang="en-US" b="1">
              <a:latin typeface="微软雅黑" panose="020B0503020204020204" pitchFamily="34" charset="-122"/>
              <a:ea typeface="微软雅黑" panose="020B0503020204020204" pitchFamily="34" charset="-122"/>
            </a:endParaRPr>
          </a:p>
        </p:txBody>
      </p:sp>
      <p:sp>
        <p:nvSpPr>
          <p:cNvPr id="13" name="流程图: 终止 12"/>
          <p:cNvSpPr/>
          <p:nvPr>
            <p:custDataLst>
              <p:tags r:id="rId7"/>
            </p:custDataLst>
          </p:nvPr>
        </p:nvSpPr>
        <p:spPr>
          <a:xfrm>
            <a:off x="694690" y="2252980"/>
            <a:ext cx="2111375" cy="501015"/>
          </a:xfrm>
          <a:prstGeom prst="flowChartTerminator">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zh-CN" altLang="en-US" b="1">
                <a:latin typeface="微软雅黑" panose="020B0503020204020204" pitchFamily="34" charset="-122"/>
                <a:ea typeface="微软雅黑" panose="020B0503020204020204" pitchFamily="34" charset="-122"/>
              </a:rPr>
              <a:t>美国密苏里大学</a:t>
            </a:r>
            <a:endParaRPr lang="zh-CN" altLang="en-US" b="1">
              <a:latin typeface="微软雅黑" panose="020B0503020204020204" pitchFamily="34" charset="-122"/>
              <a:ea typeface="微软雅黑" panose="020B0503020204020204" pitchFamily="34" charset="-122"/>
            </a:endParaRPr>
          </a:p>
        </p:txBody>
      </p:sp>
      <p:sp>
        <p:nvSpPr>
          <p:cNvPr id="14" name="Text Box 6"/>
          <p:cNvSpPr txBox="1">
            <a:spLocks noChangeArrowheads="1"/>
          </p:cNvSpPr>
          <p:nvPr>
            <p:custDataLst>
              <p:tags r:id="rId8"/>
            </p:custDataLst>
          </p:nvPr>
        </p:nvSpPr>
        <p:spPr bwMode="auto">
          <a:xfrm>
            <a:off x="6870700" y="4179570"/>
            <a:ext cx="187833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en-US" altLang="zh-CN" sz="2000" b="1" dirty="0" smtClean="0">
                <a:solidFill>
                  <a:srgbClr val="0F5D9D"/>
                </a:solidFill>
                <a:latin typeface="Impact" panose="020B0806030902050204" pitchFamily="34" charset="0"/>
                <a:sym typeface="宋体" panose="02010600030101010101" pitchFamily="2" charset="-122"/>
              </a:rPr>
              <a:t>. . . . . . </a:t>
            </a:r>
            <a:endParaRPr lang="en-US" altLang="zh-CN" sz="2000" b="1" dirty="0" smtClean="0">
              <a:solidFill>
                <a:srgbClr val="0F5D9D"/>
              </a:solidFill>
              <a:latin typeface="Impact" panose="020B0806030902050204" pitchFamily="34" charset="0"/>
              <a:sym typeface="宋体" panose="02010600030101010101" pitchFamily="2" charset="-122"/>
            </a:endParaRPr>
          </a:p>
        </p:txBody>
      </p:sp>
      <p:sp>
        <p:nvSpPr>
          <p:cNvPr id="15" name="流程图: 终止 14"/>
          <p:cNvSpPr/>
          <p:nvPr>
            <p:custDataLst>
              <p:tags r:id="rId9"/>
            </p:custDataLst>
          </p:nvPr>
        </p:nvSpPr>
        <p:spPr>
          <a:xfrm>
            <a:off x="4046855" y="3919220"/>
            <a:ext cx="2470785" cy="512445"/>
          </a:xfrm>
          <a:prstGeom prst="flowChartTerminator">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a:lstStyle/>
          <a:p>
            <a:pPr algn="ctr"/>
            <a:r>
              <a:rPr lang="zh-CN" altLang="en-US" b="1">
                <a:latin typeface="微软雅黑" panose="020B0503020204020204" pitchFamily="34" charset="-122"/>
                <a:ea typeface="微软雅黑" panose="020B0503020204020204" pitchFamily="34" charset="-122"/>
                <a:sym typeface="+mn-ea"/>
              </a:rPr>
              <a:t>英国曼彻斯特大学</a:t>
            </a:r>
            <a:endParaRPr lang="zh-CN" altLang="en-US" b="1">
              <a:latin typeface="微软雅黑" panose="020B0503020204020204" pitchFamily="34" charset="-122"/>
              <a:ea typeface="微软雅黑" panose="020B0503020204020204" pitchFamily="34" charset="-122"/>
              <a:sym typeface="+mn-ea"/>
            </a:endParaRPr>
          </a:p>
          <a:p>
            <a:pPr algn="ctr"/>
            <a:endParaRPr lang="zh-CN" altLang="en-US" b="1">
              <a:latin typeface="微软雅黑" panose="020B0503020204020204" pitchFamily="34" charset="-122"/>
              <a:ea typeface="微软雅黑" panose="020B0503020204020204" pitchFamily="34" charset="-122"/>
            </a:endParaRPr>
          </a:p>
        </p:txBody>
      </p:sp>
    </p:spTree>
    <p:custDataLst>
      <p:tags r:id="rId10"/>
    </p:custData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3" name="Text Box 6"/>
          <p:cNvSpPr txBox="1">
            <a:spLocks noChangeArrowheads="1"/>
          </p:cNvSpPr>
          <p:nvPr/>
        </p:nvSpPr>
        <p:spPr bwMode="auto">
          <a:xfrm>
            <a:off x="744538" y="98425"/>
            <a:ext cx="373856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sym typeface="宋体" panose="02010600030101010101" pitchFamily="2" charset="-122"/>
              </a:rPr>
              <a:t>企业家的</a:t>
            </a:r>
            <a:r>
              <a:rPr lang="en-US" altLang="zh-CN" sz="2000" b="1">
                <a:solidFill>
                  <a:srgbClr val="0F5D9D"/>
                </a:solidFill>
                <a:latin typeface="Impact" panose="020B0806030902050204" pitchFamily="34" charset="0"/>
                <a:sym typeface="宋体" panose="02010600030101010101" pitchFamily="2" charset="-122"/>
              </a:rPr>
              <a:t>“</a:t>
            </a:r>
            <a:r>
              <a:rPr lang="zh-CN" altLang="en-US" sz="2000" b="1">
                <a:solidFill>
                  <a:srgbClr val="0F5D9D"/>
                </a:solidFill>
                <a:latin typeface="Impact" panose="020B0806030902050204" pitchFamily="34" charset="0"/>
                <a:sym typeface="宋体" panose="02010600030101010101" pitchFamily="2" charset="-122"/>
              </a:rPr>
              <a:t>摇篮</a:t>
            </a:r>
            <a:r>
              <a:rPr lang="en-US" altLang="zh-CN" sz="2000" b="1">
                <a:solidFill>
                  <a:srgbClr val="0F5D9D"/>
                </a:solidFill>
                <a:latin typeface="Impact" panose="020B0806030902050204" pitchFamily="34" charset="0"/>
                <a:sym typeface="宋体" panose="02010600030101010101" pitchFamily="2" charset="-122"/>
              </a:rPr>
              <a:t>”</a:t>
            </a:r>
            <a:endParaRPr lang="en-US" altLang="zh-CN" sz="2000" b="1">
              <a:solidFill>
                <a:srgbClr val="0F5D9D"/>
              </a:solidFill>
              <a:latin typeface="Impact" panose="020B0806030902050204" pitchFamily="34" charset="0"/>
              <a:sym typeface="宋体" panose="02010600030101010101" pitchFamily="2" charset="-122"/>
            </a:endParaRPr>
          </a:p>
        </p:txBody>
      </p:sp>
      <p:sp>
        <p:nvSpPr>
          <p:cNvPr id="3" name="文本框 2"/>
          <p:cNvSpPr txBox="1"/>
          <p:nvPr>
            <p:custDataLst>
              <p:tags r:id="rId1"/>
            </p:custDataLst>
          </p:nvPr>
        </p:nvSpPr>
        <p:spPr>
          <a:xfrm>
            <a:off x="744854" y="636905"/>
            <a:ext cx="8445739" cy="1579920"/>
          </a:xfrm>
          <a:prstGeom prst="rect">
            <a:avLst/>
          </a:prstGeom>
          <a:noFill/>
        </p:spPr>
        <p:txBody>
          <a:bodyPr wrap="square" rtlCol="0" anchor="t">
            <a:spAutoFit/>
          </a:bodyPr>
          <a:lstStyle/>
          <a:p>
            <a:pPr marL="285750" indent="-285750" latinLnBrk="0">
              <a:lnSpc>
                <a:spcPts val="2880"/>
              </a:lnSpc>
              <a:buFont typeface="Wingdings" panose="05000000000000000000" pitchFamily="2" charset="2"/>
              <a:buChar char="p"/>
            </a:pPr>
            <a:r>
              <a:rPr lang="zh-CN" altLang="en-US" sz="1800" b="1" dirty="0" smtClean="0">
                <a:solidFill>
                  <a:srgbClr val="0F5D9D"/>
                </a:solidFill>
                <a:latin typeface="微软雅黑" panose="020B0503020204020204" pitchFamily="34" charset="-122"/>
                <a:sym typeface="+mn-ea"/>
              </a:rPr>
              <a:t>A股校友圈公司总市值排名</a:t>
            </a:r>
            <a:r>
              <a:rPr lang="zh-CN" altLang="en-US" sz="2000" b="1" dirty="0" smtClean="0">
                <a:solidFill>
                  <a:srgbClr val="C00000"/>
                </a:solidFill>
                <a:latin typeface="微软雅黑" panose="020B0503020204020204" pitchFamily="34" charset="-122"/>
                <a:sym typeface="+mn-ea"/>
              </a:rPr>
              <a:t>全国第三</a:t>
            </a:r>
            <a:r>
              <a:rPr lang="zh-CN" altLang="en-US" sz="1800" b="1" dirty="0" smtClean="0">
                <a:solidFill>
                  <a:srgbClr val="0F5D9D"/>
                </a:solidFill>
                <a:latin typeface="微软雅黑" panose="020B0503020204020204" pitchFamily="34" charset="-122"/>
                <a:sym typeface="+mn-ea"/>
              </a:rPr>
              <a:t>（居于人大和清华之后）</a:t>
            </a:r>
            <a:endParaRPr lang="zh-CN" altLang="en-US" sz="1800" b="1" dirty="0" smtClean="0">
              <a:solidFill>
                <a:srgbClr val="0F5D9D"/>
              </a:solidFill>
              <a:latin typeface="微软雅黑" panose="020B0503020204020204" pitchFamily="34" charset="-122"/>
              <a:sym typeface="+mn-ea"/>
            </a:endParaRPr>
          </a:p>
          <a:p>
            <a:pPr marL="285750" indent="-285750" latinLnBrk="0">
              <a:lnSpc>
                <a:spcPts val="2880"/>
              </a:lnSpc>
              <a:buFont typeface="Wingdings" panose="05000000000000000000" pitchFamily="2" charset="2"/>
              <a:buChar char="p"/>
            </a:pPr>
            <a:r>
              <a:rPr lang="zh-CN" altLang="en-US" sz="1800" b="1" dirty="0" smtClean="0">
                <a:solidFill>
                  <a:srgbClr val="C00000"/>
                </a:solidFill>
                <a:latin typeface="微软雅黑" panose="020B0503020204020204" pitchFamily="34" charset="-122"/>
              </a:rPr>
              <a:t>走出两位中国</a:t>
            </a:r>
            <a:r>
              <a:rPr lang="zh-CN" altLang="en-US" b="1" dirty="0" smtClean="0">
                <a:solidFill>
                  <a:srgbClr val="C00000"/>
                </a:solidFill>
                <a:latin typeface="微软雅黑" panose="020B0503020204020204" pitchFamily="34" charset="-122"/>
              </a:rPr>
              <a:t>首富，梁稳根、王传福</a:t>
            </a:r>
            <a:endParaRPr lang="en-US" altLang="zh-CN" b="1" dirty="0" smtClean="0">
              <a:solidFill>
                <a:srgbClr val="C00000"/>
              </a:solidFill>
              <a:latin typeface="微软雅黑" panose="020B0503020204020204" pitchFamily="34" charset="-122"/>
            </a:endParaRPr>
          </a:p>
          <a:p>
            <a:pPr marL="285750" indent="-285750" latinLnBrk="0">
              <a:lnSpc>
                <a:spcPts val="2880"/>
              </a:lnSpc>
              <a:buFont typeface="Wingdings" panose="05000000000000000000" pitchFamily="2" charset="2"/>
              <a:buChar char="p"/>
            </a:pPr>
            <a:r>
              <a:rPr lang="en-US" altLang="zh-CN" sz="1800" b="1" dirty="0" smtClean="0">
                <a:solidFill>
                  <a:srgbClr val="0F5D9D"/>
                </a:solidFill>
                <a:latin typeface="微软雅黑" panose="020B0503020204020204" pitchFamily="34" charset="-122"/>
              </a:rPr>
              <a:t>2016</a:t>
            </a:r>
            <a:r>
              <a:rPr lang="zh-CN" altLang="en-US" sz="1800" b="1" dirty="0" smtClean="0">
                <a:solidFill>
                  <a:srgbClr val="0F5D9D"/>
                </a:solidFill>
                <a:latin typeface="微软雅黑" panose="020B0503020204020204" pitchFamily="34" charset="-122"/>
              </a:rPr>
              <a:t>年来，共转化</a:t>
            </a:r>
            <a:r>
              <a:rPr lang="zh-CN" altLang="en-US" sz="1800" b="1" dirty="0" smtClean="0">
                <a:solidFill>
                  <a:srgbClr val="0F5D9D"/>
                </a:solidFill>
                <a:latin typeface="微软雅黑" panose="020B0503020204020204" pitchFamily="34" charset="-122"/>
              </a:rPr>
              <a:t>科技</a:t>
            </a:r>
            <a:r>
              <a:rPr lang="zh-CN" altLang="en-US" sz="1800" b="1" dirty="0" smtClean="0">
                <a:solidFill>
                  <a:srgbClr val="0F5D9D"/>
                </a:solidFill>
                <a:latin typeface="微软雅黑" panose="020B0503020204020204" pitchFamily="34" charset="-122"/>
              </a:rPr>
              <a:t>成果</a:t>
            </a:r>
            <a:r>
              <a:rPr lang="en-US" altLang="zh-CN" sz="1800" b="1" dirty="0" smtClean="0">
                <a:solidFill>
                  <a:srgbClr val="C00000"/>
                </a:solidFill>
                <a:latin typeface="微软雅黑" panose="020B0503020204020204" pitchFamily="34" charset="-122"/>
              </a:rPr>
              <a:t>600</a:t>
            </a:r>
            <a:r>
              <a:rPr lang="zh-CN" altLang="en-US" sz="1800" b="1" dirty="0" smtClean="0">
                <a:solidFill>
                  <a:srgbClr val="0F5D9D"/>
                </a:solidFill>
                <a:latin typeface="微软雅黑" panose="020B0503020204020204" pitchFamily="34" charset="-122"/>
              </a:rPr>
              <a:t>余</a:t>
            </a:r>
            <a:r>
              <a:rPr lang="zh-CN" altLang="en-US" sz="1800" b="1" dirty="0" smtClean="0">
                <a:solidFill>
                  <a:srgbClr val="0F5D9D"/>
                </a:solidFill>
                <a:latin typeface="微软雅黑" panose="020B0503020204020204" pitchFamily="34" charset="-122"/>
              </a:rPr>
              <a:t>项，合同金额</a:t>
            </a:r>
            <a:r>
              <a:rPr lang="zh-CN" altLang="en-US" sz="1800" b="1" dirty="0" smtClean="0">
                <a:solidFill>
                  <a:srgbClr val="0F5D9D"/>
                </a:solidFill>
                <a:latin typeface="微软雅黑" panose="020B0503020204020204" pitchFamily="34" charset="-122"/>
              </a:rPr>
              <a:t>超</a:t>
            </a:r>
            <a:r>
              <a:rPr lang="en-US" altLang="zh-CN" sz="1800" b="1" dirty="0" smtClean="0">
                <a:solidFill>
                  <a:srgbClr val="C00000"/>
                </a:solidFill>
                <a:latin typeface="微软雅黑" panose="020B0503020204020204" pitchFamily="34" charset="-122"/>
              </a:rPr>
              <a:t>35</a:t>
            </a:r>
            <a:r>
              <a:rPr lang="zh-CN" altLang="en-US" sz="1800" b="1" dirty="0" smtClean="0">
                <a:solidFill>
                  <a:srgbClr val="C00000"/>
                </a:solidFill>
                <a:latin typeface="微软雅黑" panose="020B0503020204020204" pitchFamily="34" charset="-122"/>
              </a:rPr>
              <a:t>亿</a:t>
            </a:r>
            <a:r>
              <a:rPr lang="zh-CN" altLang="en-US" sz="1800" b="1" dirty="0" smtClean="0">
                <a:solidFill>
                  <a:srgbClr val="0F5D9D"/>
                </a:solidFill>
                <a:latin typeface="微软雅黑" panose="020B0503020204020204" pitchFamily="34" charset="-122"/>
              </a:rPr>
              <a:t>元，</a:t>
            </a:r>
            <a:r>
              <a:rPr lang="en-US" altLang="zh-CN" b="1" dirty="0">
                <a:solidFill>
                  <a:srgbClr val="C00000"/>
                </a:solidFill>
                <a:latin typeface="微软雅黑" panose="020B0503020204020204" pitchFamily="34" charset="-122"/>
              </a:rPr>
              <a:t>13</a:t>
            </a:r>
            <a:r>
              <a:rPr lang="zh-CN" altLang="en-US" b="1" dirty="0">
                <a:solidFill>
                  <a:srgbClr val="C00000"/>
                </a:solidFill>
                <a:latin typeface="微软雅黑" panose="020B0503020204020204" pitchFamily="34" charset="-122"/>
              </a:rPr>
              <a:t>项</a:t>
            </a:r>
            <a:r>
              <a:rPr lang="zh-CN" altLang="en-US" b="1" dirty="0" smtClean="0">
                <a:solidFill>
                  <a:srgbClr val="0F5D9D"/>
                </a:solidFill>
                <a:latin typeface="微软雅黑" panose="020B0503020204020204" pitchFamily="34" charset="-122"/>
              </a:rPr>
              <a:t>过亿</a:t>
            </a:r>
            <a:endParaRPr lang="zh-CN" altLang="en-US" b="1" dirty="0">
              <a:solidFill>
                <a:srgbClr val="0F5D9D"/>
              </a:solidFill>
              <a:latin typeface="微软雅黑" panose="020B0503020204020204" pitchFamily="34" charset="-122"/>
            </a:endParaRPr>
          </a:p>
          <a:p>
            <a:pPr marL="285750" indent="-285750" latinLnBrk="0">
              <a:lnSpc>
                <a:spcPts val="2880"/>
              </a:lnSpc>
              <a:buFont typeface="Wingdings" panose="05000000000000000000" pitchFamily="2" charset="2"/>
              <a:buChar char="p"/>
            </a:pPr>
            <a:endParaRPr lang="zh-CN" altLang="en-US" sz="1800" b="1" dirty="0" smtClean="0">
              <a:solidFill>
                <a:srgbClr val="0F5D9D"/>
              </a:solidFill>
              <a:latin typeface="微软雅黑" panose="020B0503020204020204" pitchFamily="34" charset="-122"/>
            </a:endParaRPr>
          </a:p>
        </p:txBody>
      </p:sp>
      <p:pic>
        <p:nvPicPr>
          <p:cNvPr id="16" name="图片 15"/>
          <p:cNvPicPr>
            <a:picLocks noChangeAspect="1"/>
          </p:cNvPicPr>
          <p:nvPr/>
        </p:nvPicPr>
        <p:blipFill>
          <a:blip r:embed="rId2"/>
          <a:stretch>
            <a:fillRect/>
          </a:stretch>
        </p:blipFill>
        <p:spPr>
          <a:xfrm>
            <a:off x="4683514" y="2847166"/>
            <a:ext cx="3295650" cy="2155825"/>
          </a:xfrm>
          <a:prstGeom prst="rect">
            <a:avLst/>
          </a:prstGeom>
        </p:spPr>
      </p:pic>
      <p:pic>
        <p:nvPicPr>
          <p:cNvPr id="2" name="图片 1"/>
          <p:cNvPicPr>
            <a:picLocks noChangeAspect="1"/>
          </p:cNvPicPr>
          <p:nvPr/>
        </p:nvPicPr>
        <p:blipFill>
          <a:blip r:embed="rId3"/>
          <a:stretch>
            <a:fillRect/>
          </a:stretch>
        </p:blipFill>
        <p:spPr>
          <a:xfrm>
            <a:off x="427077" y="1984628"/>
            <a:ext cx="3921323" cy="3018363"/>
          </a:xfrm>
          <a:prstGeom prst="rect">
            <a:avLst/>
          </a:prstGeom>
        </p:spPr>
      </p:pic>
    </p:spTree>
    <p:custDataLst>
      <p:tags r:id="rId4"/>
    </p:custData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srcRect l="14561" r="18655" b="4648"/>
          <a:stretch>
            <a:fillRect/>
          </a:stretch>
        </p:blipFill>
        <p:spPr>
          <a:xfrm>
            <a:off x="0" y="-12700"/>
            <a:ext cx="4344035" cy="5184775"/>
          </a:xfrm>
          <a:prstGeom prst="rect">
            <a:avLst/>
          </a:prstGeom>
        </p:spPr>
      </p:pic>
      <p:sp>
        <p:nvSpPr>
          <p:cNvPr id="37" name="椭圆 36"/>
          <p:cNvSpPr/>
          <p:nvPr/>
        </p:nvSpPr>
        <p:spPr>
          <a:xfrm>
            <a:off x="1524000" y="1890713"/>
            <a:ext cx="1290638" cy="1289050"/>
          </a:xfrm>
          <a:prstGeom prst="ellipse">
            <a:avLst/>
          </a:prstGeom>
          <a:no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45702" tIns="22851" rIns="45702" bIns="22851" anchor="ctr"/>
          <a:lstStyle/>
          <a:p>
            <a:pPr algn="ctr" eaLnBrk="1" fontAlgn="auto" hangingPunct="1">
              <a:defRPr/>
            </a:pPr>
            <a:endParaRPr kumimoji="1" lang="zh-CN" altLang="en-US" sz="3600" noProof="1"/>
          </a:p>
        </p:txBody>
      </p:sp>
      <p:sp>
        <p:nvSpPr>
          <p:cNvPr id="33796" name="矩形 38"/>
          <p:cNvSpPr>
            <a:spLocks noChangeArrowheads="1"/>
          </p:cNvSpPr>
          <p:nvPr/>
        </p:nvSpPr>
        <p:spPr bwMode="auto">
          <a:xfrm>
            <a:off x="1717675" y="2201863"/>
            <a:ext cx="90328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600"/>
              </a:spcBef>
              <a:spcAft>
                <a:spcPts val="600"/>
              </a:spcAft>
            </a:pPr>
            <a:r>
              <a:rPr lang="zh-CN" altLang="en-US" sz="3200" b="1">
                <a:solidFill>
                  <a:schemeClr val="bg1"/>
                </a:solidFill>
                <a:latin typeface="Impact" panose="020B0806030902050204" pitchFamily="34" charset="0"/>
              </a:rPr>
              <a:t>目录</a:t>
            </a:r>
            <a:endParaRPr lang="zh-CN" altLang="en-US" sz="3200" b="1">
              <a:solidFill>
                <a:schemeClr val="bg1"/>
              </a:solidFill>
              <a:latin typeface="Impact" panose="020B0806030902050204" pitchFamily="34" charset="0"/>
            </a:endParaRPr>
          </a:p>
        </p:txBody>
      </p:sp>
      <p:cxnSp>
        <p:nvCxnSpPr>
          <p:cNvPr id="75" name="直线连接符 74"/>
          <p:cNvCxnSpPr/>
          <p:nvPr/>
        </p:nvCxnSpPr>
        <p:spPr>
          <a:xfrm flipV="1">
            <a:off x="0" y="3035300"/>
            <a:ext cx="1784350" cy="2106613"/>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88" name="椭圆 87"/>
          <p:cNvSpPr/>
          <p:nvPr/>
        </p:nvSpPr>
        <p:spPr>
          <a:xfrm>
            <a:off x="1535113" y="1881188"/>
            <a:ext cx="1290637" cy="1289050"/>
          </a:xfrm>
          <a:prstGeom prst="ellipse">
            <a:avLst/>
          </a:prstGeom>
          <a:no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lIns="45702" tIns="22851" rIns="45702" bIns="22851" anchor="ctr"/>
          <a:lstStyle/>
          <a:p>
            <a:pPr algn="ctr" eaLnBrk="1" fontAlgn="auto" hangingPunct="1">
              <a:defRPr/>
            </a:pPr>
            <a:endParaRPr kumimoji="1" lang="zh-CN" altLang="en-US" sz="3600" noProof="1"/>
          </a:p>
        </p:txBody>
      </p:sp>
      <p:sp>
        <p:nvSpPr>
          <p:cNvPr id="33802" name="矩形 88"/>
          <p:cNvSpPr>
            <a:spLocks noChangeArrowheads="1"/>
          </p:cNvSpPr>
          <p:nvPr/>
        </p:nvSpPr>
        <p:spPr bwMode="auto">
          <a:xfrm>
            <a:off x="1728947" y="2193925"/>
            <a:ext cx="90297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20000"/>
              </a:lnSpc>
              <a:spcBef>
                <a:spcPts val="600"/>
              </a:spcBef>
              <a:spcAft>
                <a:spcPts val="600"/>
              </a:spcAft>
            </a:pPr>
            <a:r>
              <a:rPr lang="zh-CN" altLang="en-US" sz="3200">
                <a:solidFill>
                  <a:schemeClr val="bg1"/>
                </a:solidFill>
                <a:latin typeface="Impact" panose="020B0806030902050204" pitchFamily="34" charset="0"/>
              </a:rPr>
              <a:t>目录</a:t>
            </a:r>
            <a:endParaRPr lang="zh-CN" altLang="en-US" sz="3200">
              <a:solidFill>
                <a:schemeClr val="bg1"/>
              </a:solidFill>
              <a:latin typeface="Impact" panose="020B0806030902050204" pitchFamily="34" charset="0"/>
            </a:endParaRPr>
          </a:p>
        </p:txBody>
      </p:sp>
      <p:cxnSp>
        <p:nvCxnSpPr>
          <p:cNvPr id="90" name="直线连接符 74"/>
          <p:cNvCxnSpPr/>
          <p:nvPr/>
        </p:nvCxnSpPr>
        <p:spPr>
          <a:xfrm flipV="1">
            <a:off x="11113" y="3025775"/>
            <a:ext cx="1784350" cy="2106613"/>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91" name="直线连接符 76"/>
          <p:cNvCxnSpPr/>
          <p:nvPr/>
        </p:nvCxnSpPr>
        <p:spPr>
          <a:xfrm flipV="1">
            <a:off x="2606675" y="-12700"/>
            <a:ext cx="1736725" cy="2049780"/>
          </a:xfrm>
          <a:prstGeom prst="line">
            <a:avLst/>
          </a:prstGeom>
          <a:ln w="3175" cmpd="sng">
            <a:solidFill>
              <a:schemeClr val="bg1"/>
            </a:solidFill>
          </a:ln>
        </p:spPr>
        <p:style>
          <a:lnRef idx="2">
            <a:schemeClr val="accent1"/>
          </a:lnRef>
          <a:fillRef idx="0">
            <a:schemeClr val="accent1"/>
          </a:fillRef>
          <a:effectRef idx="1">
            <a:schemeClr val="accent1"/>
          </a:effectRef>
          <a:fontRef idx="minor">
            <a:schemeClr val="tx1"/>
          </a:fontRef>
        </p:style>
      </p:cxnSp>
      <p:sp>
        <p:nvSpPr>
          <p:cNvPr id="41" name="圆角矩形 21"/>
          <p:cNvSpPr/>
          <p:nvPr/>
        </p:nvSpPr>
        <p:spPr>
          <a:xfrm>
            <a:off x="4290060" y="1102995"/>
            <a:ext cx="4260850" cy="434340"/>
          </a:xfrm>
          <a:custGeom>
            <a:avLst/>
            <a:gdLst/>
            <a:ahLst/>
            <a:cxnLst/>
            <a:rect l="l" t="t" r="r" b="b"/>
            <a:pathLst>
              <a:path w="3322320" h="384810">
                <a:moveTo>
                  <a:pt x="0" y="0"/>
                </a:moveTo>
                <a:lnTo>
                  <a:pt x="3163798" y="0"/>
                </a:lnTo>
                <a:cubicBezTo>
                  <a:pt x="3251347" y="0"/>
                  <a:pt x="3322320" y="70973"/>
                  <a:pt x="3322320" y="158522"/>
                </a:cubicBezTo>
                <a:lnTo>
                  <a:pt x="3322320" y="226288"/>
                </a:lnTo>
                <a:cubicBezTo>
                  <a:pt x="3322320" y="313837"/>
                  <a:pt x="3251347" y="384810"/>
                  <a:pt x="3163798" y="384810"/>
                </a:cubicBezTo>
                <a:lnTo>
                  <a:pt x="0" y="384810"/>
                </a:lnTo>
                <a:close/>
              </a:path>
            </a:pathLst>
          </a:custGeom>
          <a:solidFill>
            <a:srgbClr val="C201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sz="3600" noProof="1">
              <a:latin typeface="微软雅黑" panose="020B0503020204020204" pitchFamily="34" charset="-122"/>
              <a:ea typeface="微软雅黑" panose="020B0503020204020204" pitchFamily="34" charset="-122"/>
            </a:endParaRPr>
          </a:p>
        </p:txBody>
      </p:sp>
      <p:grpSp>
        <p:nvGrpSpPr>
          <p:cNvPr id="33807" name="组合 87"/>
          <p:cNvGrpSpPr/>
          <p:nvPr/>
        </p:nvGrpSpPr>
        <p:grpSpPr bwMode="auto">
          <a:xfrm>
            <a:off x="3914140" y="971542"/>
            <a:ext cx="682708" cy="682708"/>
            <a:chOff x="2848131" y="1860029"/>
            <a:chExt cx="3807502" cy="3807502"/>
          </a:xfrm>
        </p:grpSpPr>
        <p:sp>
          <p:nvSpPr>
            <p:cNvPr id="45" name="椭圆 44"/>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sx="94000" sy="9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3600" noProof="1">
                <a:latin typeface="微软雅黑" panose="020B0503020204020204" pitchFamily="34" charset="-122"/>
                <a:ea typeface="微软雅黑" panose="020B0503020204020204" pitchFamily="34" charset="-122"/>
              </a:endParaRPr>
            </a:p>
          </p:txBody>
        </p:sp>
        <p:sp>
          <p:nvSpPr>
            <p:cNvPr id="46" name="椭圆 45"/>
            <p:cNvSpPr/>
            <p:nvPr/>
          </p:nvSpPr>
          <p:spPr>
            <a:xfrm>
              <a:off x="2936268" y="1948166"/>
              <a:ext cx="3631229" cy="3631229"/>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3600" noProof="1">
                <a:latin typeface="微软雅黑" panose="020B0503020204020204" pitchFamily="34" charset="-122"/>
                <a:ea typeface="微软雅黑" panose="020B0503020204020204" pitchFamily="34" charset="-122"/>
              </a:endParaRPr>
            </a:p>
          </p:txBody>
        </p:sp>
      </p:grpSp>
      <p:sp>
        <p:nvSpPr>
          <p:cNvPr id="33808" name="文本框 43"/>
          <p:cNvSpPr txBox="1">
            <a:spLocks noChangeArrowheads="1"/>
          </p:cNvSpPr>
          <p:nvPr/>
        </p:nvSpPr>
        <p:spPr bwMode="auto">
          <a:xfrm>
            <a:off x="4065853" y="1020533"/>
            <a:ext cx="41879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a:solidFill>
                  <a:srgbClr val="C20100"/>
                </a:solidFill>
                <a:latin typeface="微软雅黑" panose="020B0503020204020204" pitchFamily="34" charset="-122"/>
              </a:rPr>
              <a:t>1</a:t>
            </a:r>
            <a:endParaRPr lang="zh-CN" altLang="en-US" sz="3200">
              <a:solidFill>
                <a:srgbClr val="C20100"/>
              </a:solidFill>
              <a:latin typeface="微软雅黑" panose="020B0503020204020204" pitchFamily="34" charset="-122"/>
            </a:endParaRPr>
          </a:p>
        </p:txBody>
      </p:sp>
      <p:sp>
        <p:nvSpPr>
          <p:cNvPr id="99" name="矩形 98"/>
          <p:cNvSpPr/>
          <p:nvPr/>
        </p:nvSpPr>
        <p:spPr>
          <a:xfrm>
            <a:off x="4756463" y="1033176"/>
            <a:ext cx="3867095" cy="534035"/>
          </a:xfrm>
          <a:prstGeom prst="rect">
            <a:avLst/>
          </a:prstGeom>
        </p:spPr>
        <p:txBody>
          <a:bodyPr>
            <a:spAutoFit/>
          </a:bodyPr>
          <a:lstStyle/>
          <a:p>
            <a:pPr eaLnBrk="1" fontAlgn="auto" hangingPunct="1">
              <a:lnSpc>
                <a:spcPct val="120000"/>
              </a:lnSpc>
              <a:spcBef>
                <a:spcPts val="1200"/>
              </a:spcBef>
              <a:spcAft>
                <a:spcPts val="1200"/>
              </a:spcAft>
              <a:defRPr/>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mn-ea"/>
              </a:rPr>
              <a:t>传承中南</a:t>
            </a: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mn-ea"/>
              </a:rPr>
              <a:t>  </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mn-ea"/>
              </a:rPr>
              <a:t>不忘初心</a:t>
            </a:r>
            <a:r>
              <a:rPr lang="zh-CN" altLang="en-US" sz="2400" b="1" kern="0" noProof="1">
                <a:solidFill>
                  <a:schemeClr val="bg1"/>
                </a:solidFill>
                <a:latin typeface="Impact" panose="020B0806030902050204" pitchFamily="34" charset="0"/>
                <a:ea typeface="微软雅黑" panose="020B0503020204020204" pitchFamily="34" charset="-122"/>
                <a:sym typeface="+mn-ea"/>
              </a:rPr>
              <a:t>  </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grpSp>
        <p:nvGrpSpPr>
          <p:cNvPr id="33810" name="组合 56"/>
          <p:cNvGrpSpPr/>
          <p:nvPr/>
        </p:nvGrpSpPr>
        <p:grpSpPr bwMode="auto">
          <a:xfrm>
            <a:off x="3931208" y="1996552"/>
            <a:ext cx="4626610" cy="681127"/>
            <a:chOff x="3964940" y="2135775"/>
            <a:chExt cx="4648476" cy="685166"/>
          </a:xfrm>
        </p:grpSpPr>
        <p:sp>
          <p:nvSpPr>
            <p:cNvPr id="58" name="圆角矩形 21"/>
            <p:cNvSpPr/>
            <p:nvPr/>
          </p:nvSpPr>
          <p:spPr>
            <a:xfrm>
              <a:off x="4509793" y="2282052"/>
              <a:ext cx="4103623" cy="432444"/>
            </a:xfrm>
            <a:custGeom>
              <a:avLst/>
              <a:gdLst/>
              <a:ahLst/>
              <a:cxnLst/>
              <a:rect l="l" t="t" r="r" b="b"/>
              <a:pathLst>
                <a:path w="3322320" h="384810">
                  <a:moveTo>
                    <a:pt x="0" y="0"/>
                  </a:moveTo>
                  <a:lnTo>
                    <a:pt x="3163798" y="0"/>
                  </a:lnTo>
                  <a:cubicBezTo>
                    <a:pt x="3251347" y="0"/>
                    <a:pt x="3322320" y="70973"/>
                    <a:pt x="3322320" y="158522"/>
                  </a:cubicBezTo>
                  <a:lnTo>
                    <a:pt x="3322320" y="226288"/>
                  </a:lnTo>
                  <a:cubicBezTo>
                    <a:pt x="3322320" y="313837"/>
                    <a:pt x="3251347" y="384810"/>
                    <a:pt x="3163798" y="384810"/>
                  </a:cubicBezTo>
                  <a:lnTo>
                    <a:pt x="0" y="384810"/>
                  </a:lnTo>
                  <a:close/>
                </a:path>
              </a:pathLst>
            </a:custGeom>
            <a:solidFill>
              <a:srgbClr val="0F5D9D"/>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sz="3600" noProof="1">
                <a:latin typeface="微软雅黑" panose="020B0503020204020204" pitchFamily="34" charset="-122"/>
                <a:ea typeface="微软雅黑" panose="020B0503020204020204" pitchFamily="34" charset="-122"/>
              </a:endParaRPr>
            </a:p>
          </p:txBody>
        </p:sp>
        <p:grpSp>
          <p:nvGrpSpPr>
            <p:cNvPr id="33818" name="组合 87"/>
            <p:cNvGrpSpPr/>
            <p:nvPr/>
          </p:nvGrpSpPr>
          <p:grpSpPr bwMode="auto">
            <a:xfrm>
              <a:off x="3964940" y="2135775"/>
              <a:ext cx="685800" cy="685166"/>
              <a:chOff x="2848131" y="1860029"/>
              <a:chExt cx="3807502" cy="3807502"/>
            </a:xfrm>
          </p:grpSpPr>
          <p:sp>
            <p:nvSpPr>
              <p:cNvPr id="62" name="椭圆 61"/>
              <p:cNvSpPr/>
              <p:nvPr/>
            </p:nvSpPr>
            <p:spPr>
              <a:xfrm>
                <a:off x="2848131" y="1860029"/>
                <a:ext cx="3808246"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sx="94000" sy="9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3600" noProof="1">
                  <a:latin typeface="微软雅黑" panose="020B0503020204020204" pitchFamily="34" charset="-122"/>
                  <a:ea typeface="微软雅黑" panose="020B0503020204020204" pitchFamily="34" charset="-122"/>
                </a:endParaRPr>
              </a:p>
            </p:txBody>
          </p:sp>
          <p:sp>
            <p:nvSpPr>
              <p:cNvPr id="63" name="椭圆 62"/>
              <p:cNvSpPr/>
              <p:nvPr/>
            </p:nvSpPr>
            <p:spPr>
              <a:xfrm>
                <a:off x="2936285" y="1948370"/>
                <a:ext cx="3631938" cy="3630820"/>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3600" noProof="1">
                  <a:latin typeface="微软雅黑" panose="020B0503020204020204" pitchFamily="34" charset="-122"/>
                  <a:ea typeface="微软雅黑" panose="020B0503020204020204" pitchFamily="34" charset="-122"/>
                </a:endParaRPr>
              </a:p>
            </p:txBody>
          </p:sp>
        </p:grpSp>
        <p:sp>
          <p:nvSpPr>
            <p:cNvPr id="33819" name="文本框 59"/>
            <p:cNvSpPr txBox="1">
              <a:spLocks noChangeArrowheads="1"/>
            </p:cNvSpPr>
            <p:nvPr/>
          </p:nvSpPr>
          <p:spPr bwMode="auto">
            <a:xfrm>
              <a:off x="4117774" y="2210108"/>
              <a:ext cx="421005" cy="58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a:solidFill>
                    <a:srgbClr val="0F5D9D"/>
                  </a:solidFill>
                  <a:latin typeface="微软雅黑" panose="020B0503020204020204" pitchFamily="34" charset="-122"/>
                </a:rPr>
                <a:t>2</a:t>
              </a:r>
              <a:endParaRPr lang="en-US" altLang="zh-CN" sz="3200">
                <a:solidFill>
                  <a:srgbClr val="0F5D9D"/>
                </a:solidFill>
                <a:latin typeface="微软雅黑" panose="020B0503020204020204" pitchFamily="34" charset="-122"/>
              </a:endParaRPr>
            </a:p>
          </p:txBody>
        </p:sp>
        <p:sp>
          <p:nvSpPr>
            <p:cNvPr id="33820" name="矩形 60"/>
            <p:cNvSpPr>
              <a:spLocks noChangeArrowheads="1"/>
            </p:cNvSpPr>
            <p:nvPr/>
          </p:nvSpPr>
          <p:spPr bwMode="auto">
            <a:xfrm>
              <a:off x="4811272" y="2216432"/>
              <a:ext cx="3795395" cy="537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spcBef>
                  <a:spcPts val="1200"/>
                </a:spcBef>
                <a:spcAft>
                  <a:spcPts val="1200"/>
                </a:spcAft>
              </a:pP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mn-ea"/>
                </a:rPr>
                <a:t>聚焦招生</a:t>
              </a: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mn-ea"/>
                </a:rPr>
                <a:t>  </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sym typeface="+mn-ea"/>
                </a:rPr>
                <a:t>政策解读</a:t>
              </a:r>
              <a:endParaRPr lang="en-US" altLang="zh-CN" sz="1200" dirty="0">
                <a:solidFill>
                  <a:schemeClr val="bg1"/>
                </a:solidFill>
                <a:latin typeface="微软雅黑" panose="020B0503020204020204" pitchFamily="34" charset="-122"/>
                <a:sym typeface="宋体" panose="02010600030101010101" pitchFamily="2" charset="-122"/>
              </a:endParaRPr>
            </a:p>
          </p:txBody>
        </p:sp>
      </p:grpSp>
      <p:sp>
        <p:nvSpPr>
          <p:cNvPr id="29" name="圆角矩形 21"/>
          <p:cNvSpPr/>
          <p:nvPr/>
        </p:nvSpPr>
        <p:spPr>
          <a:xfrm>
            <a:off x="4361180" y="3241040"/>
            <a:ext cx="4196715" cy="434975"/>
          </a:xfrm>
          <a:custGeom>
            <a:avLst/>
            <a:gdLst/>
            <a:ahLst/>
            <a:cxnLst/>
            <a:rect l="l" t="t" r="r" b="b"/>
            <a:pathLst>
              <a:path w="3322320" h="384810">
                <a:moveTo>
                  <a:pt x="0" y="0"/>
                </a:moveTo>
                <a:lnTo>
                  <a:pt x="3163798" y="0"/>
                </a:lnTo>
                <a:cubicBezTo>
                  <a:pt x="3251347" y="0"/>
                  <a:pt x="3322320" y="70973"/>
                  <a:pt x="3322320" y="158522"/>
                </a:cubicBezTo>
                <a:lnTo>
                  <a:pt x="3322320" y="226288"/>
                </a:lnTo>
                <a:cubicBezTo>
                  <a:pt x="3322320" y="313837"/>
                  <a:pt x="3251347" y="384810"/>
                  <a:pt x="3163798" y="384810"/>
                </a:cubicBezTo>
                <a:lnTo>
                  <a:pt x="0" y="384810"/>
                </a:lnTo>
                <a:close/>
              </a:path>
            </a:pathLst>
          </a:custGeom>
          <a:solidFill>
            <a:srgbClr val="C201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defRPr/>
            </a:pPr>
            <a:r>
              <a:rPr lang="zh-CN" altLang="en-US" sz="2400" b="1" kern="0" noProof="1" smtClean="0">
                <a:solidFill>
                  <a:schemeClr val="bg1"/>
                </a:solidFill>
                <a:latin typeface="Impact" panose="020B0806030902050204" pitchFamily="34" charset="0"/>
                <a:ea typeface="微软雅黑" panose="020B0503020204020204" pitchFamily="34" charset="-122"/>
                <a:sym typeface="+mn-ea"/>
              </a:rPr>
              <a:t>        </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感恩母校</a:t>
            </a:r>
            <a:r>
              <a:rPr lang="en-US" altLang="zh-CN"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  </a:t>
            </a:r>
            <a:r>
              <a:rPr lang="zh-CN" altLang="en-US" sz="2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邀你前行</a:t>
            </a:r>
            <a:endParaRPr lang="zh-CN" sz="2400" b="1" kern="0" noProof="1" smtClean="0">
              <a:solidFill>
                <a:schemeClr val="bg1"/>
              </a:solidFill>
              <a:latin typeface="Impact" panose="020B0806030902050204" pitchFamily="34" charset="0"/>
              <a:ea typeface="微软雅黑" panose="020B0503020204020204" pitchFamily="34" charset="-122"/>
              <a:sym typeface="+mn-ea"/>
            </a:endParaRPr>
          </a:p>
        </p:txBody>
      </p:sp>
      <p:grpSp>
        <p:nvGrpSpPr>
          <p:cNvPr id="30" name="组合 87"/>
          <p:cNvGrpSpPr/>
          <p:nvPr/>
        </p:nvGrpSpPr>
        <p:grpSpPr bwMode="auto">
          <a:xfrm>
            <a:off x="3931208" y="3092557"/>
            <a:ext cx="682708" cy="682708"/>
            <a:chOff x="2848131" y="1860029"/>
            <a:chExt cx="3807502" cy="3807502"/>
          </a:xfrm>
        </p:grpSpPr>
        <p:sp>
          <p:nvSpPr>
            <p:cNvPr id="31" name="椭圆 30"/>
            <p:cNvSpPr/>
            <p:nvPr/>
          </p:nvSpPr>
          <p:spPr>
            <a:xfrm>
              <a:off x="2848131" y="1860029"/>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sx="94000" sy="9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3600" noProof="1">
                <a:latin typeface="微软雅黑" panose="020B0503020204020204" pitchFamily="34" charset="-122"/>
                <a:ea typeface="微软雅黑" panose="020B0503020204020204" pitchFamily="34" charset="-122"/>
              </a:endParaRPr>
            </a:p>
          </p:txBody>
        </p:sp>
        <p:sp>
          <p:nvSpPr>
            <p:cNvPr id="32" name="椭圆 31"/>
            <p:cNvSpPr/>
            <p:nvPr/>
          </p:nvSpPr>
          <p:spPr>
            <a:xfrm>
              <a:off x="2936268" y="1948166"/>
              <a:ext cx="3631229" cy="3631229"/>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3600" noProof="1">
                <a:latin typeface="微软雅黑" panose="020B0503020204020204" pitchFamily="34" charset="-122"/>
                <a:ea typeface="微软雅黑" panose="020B0503020204020204" pitchFamily="34" charset="-122"/>
              </a:endParaRPr>
            </a:p>
          </p:txBody>
        </p:sp>
      </p:grpSp>
      <p:sp>
        <p:nvSpPr>
          <p:cNvPr id="33" name="文本框 43"/>
          <p:cNvSpPr txBox="1">
            <a:spLocks noChangeArrowheads="1"/>
          </p:cNvSpPr>
          <p:nvPr/>
        </p:nvSpPr>
        <p:spPr bwMode="auto">
          <a:xfrm>
            <a:off x="4065537" y="3160512"/>
            <a:ext cx="423532"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en-US" altLang="zh-CN" sz="3200" dirty="0">
                <a:solidFill>
                  <a:srgbClr val="C20100"/>
                </a:solidFill>
                <a:latin typeface="微软雅黑" panose="020B0503020204020204" pitchFamily="34" charset="-122"/>
              </a:rPr>
              <a:t>3</a:t>
            </a:r>
            <a:endParaRPr lang="zh-CN" altLang="en-US" sz="3200" dirty="0">
              <a:solidFill>
                <a:srgbClr val="C20100"/>
              </a:solidFill>
              <a:latin typeface="微软雅黑" panose="020B0503020204020204" pitchFamily="34" charset="-122"/>
            </a:endParaRPr>
          </a:p>
        </p:txBody>
      </p:sp>
    </p:spTree>
    <p:custDataLst>
      <p:tags r:id="rId2"/>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图片 112"/>
          <p:cNvPicPr/>
          <p:nvPr/>
        </p:nvPicPr>
        <p:blipFill>
          <a:blip r:embed="rId1"/>
          <a:stretch>
            <a:fillRect/>
          </a:stretch>
        </p:blipFill>
        <p:spPr>
          <a:xfrm>
            <a:off x="4864100" y="3319797"/>
            <a:ext cx="3814599" cy="1630776"/>
          </a:xfrm>
          <a:prstGeom prst="rect">
            <a:avLst/>
          </a:prstGeom>
          <a:noFill/>
          <a:ln w="9525">
            <a:noFill/>
          </a:ln>
        </p:spPr>
      </p:pic>
      <p:pic>
        <p:nvPicPr>
          <p:cNvPr id="114" name="图片 113"/>
          <p:cNvPicPr/>
          <p:nvPr/>
        </p:nvPicPr>
        <p:blipFill>
          <a:blip r:embed="rId2"/>
          <a:srcRect b="10012"/>
          <a:stretch>
            <a:fillRect/>
          </a:stretch>
        </p:blipFill>
        <p:spPr>
          <a:xfrm>
            <a:off x="535827" y="3319797"/>
            <a:ext cx="3960321" cy="1630776"/>
          </a:xfrm>
          <a:prstGeom prst="rect">
            <a:avLst/>
          </a:prstGeom>
          <a:noFill/>
          <a:ln w="9525">
            <a:noFill/>
          </a:ln>
        </p:spPr>
      </p:pic>
      <p:sp>
        <p:nvSpPr>
          <p:cNvPr id="95240" name="矩形 2"/>
          <p:cNvSpPr>
            <a:spLocks noChangeArrowheads="1"/>
          </p:cNvSpPr>
          <p:nvPr/>
        </p:nvSpPr>
        <p:spPr bwMode="auto">
          <a:xfrm>
            <a:off x="808355" y="111125"/>
            <a:ext cx="245491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rPr>
              <a:t>校园环境</a:t>
            </a:r>
            <a:endParaRPr lang="zh-CN" altLang="en-US" sz="2000" b="1">
              <a:solidFill>
                <a:srgbClr val="0F5D9D"/>
              </a:solidFill>
              <a:latin typeface="Impact" panose="020B0806030902050204" pitchFamily="34" charset="0"/>
            </a:endParaRPr>
          </a:p>
        </p:txBody>
      </p:sp>
      <p:sp>
        <p:nvSpPr>
          <p:cNvPr id="3" name="文本框 2"/>
          <p:cNvSpPr txBox="1"/>
          <p:nvPr>
            <p:custDataLst>
              <p:tags r:id="rId3"/>
            </p:custDataLst>
          </p:nvPr>
        </p:nvSpPr>
        <p:spPr>
          <a:xfrm>
            <a:off x="823595" y="734060"/>
            <a:ext cx="3620135" cy="434975"/>
          </a:xfrm>
          <a:prstGeom prst="rect">
            <a:avLst/>
          </a:prstGeom>
          <a:noFill/>
        </p:spPr>
        <p:txBody>
          <a:bodyPr wrap="square" rtlCol="0" anchor="t">
            <a:spAutoFit/>
          </a:bodyPr>
          <a:lstStyle/>
          <a:p>
            <a:pPr marL="285750" indent="-285750" latinLnBrk="0">
              <a:lnSpc>
                <a:spcPts val="2680"/>
              </a:lnSpc>
              <a:buFont typeface="Wingdings" panose="05000000000000000000" charset="0"/>
              <a:buChar char="u"/>
            </a:pPr>
            <a:r>
              <a:rPr lang="zh-CN" altLang="en-US" sz="1600" b="1" dirty="0">
                <a:solidFill>
                  <a:srgbClr val="0F5D9D"/>
                </a:solidFill>
                <a:latin typeface="Impact" panose="020B0806030902050204" pitchFamily="34" charset="0"/>
              </a:rPr>
              <a:t>为学生打造一流的学习环境</a:t>
            </a:r>
            <a:endParaRPr lang="zh-CN" altLang="en-US" sz="1600" b="1" dirty="0">
              <a:solidFill>
                <a:srgbClr val="0F5D9D"/>
              </a:solidFill>
              <a:latin typeface="Impact" panose="020B0806030902050204" pitchFamily="34" charset="0"/>
            </a:endParaRPr>
          </a:p>
        </p:txBody>
      </p:sp>
      <p:pic>
        <p:nvPicPr>
          <p:cNvPr id="111" name="图片 110"/>
          <p:cNvPicPr/>
          <p:nvPr/>
        </p:nvPicPr>
        <p:blipFill>
          <a:blip r:embed="rId4"/>
          <a:srcRect b="10719"/>
          <a:stretch>
            <a:fillRect/>
          </a:stretch>
        </p:blipFill>
        <p:spPr>
          <a:xfrm>
            <a:off x="535827" y="1235935"/>
            <a:ext cx="3960321" cy="1885837"/>
          </a:xfrm>
          <a:prstGeom prst="rect">
            <a:avLst/>
          </a:prstGeom>
          <a:noFill/>
          <a:ln w="9525">
            <a:noFill/>
          </a:ln>
        </p:spPr>
      </p:pic>
      <p:pic>
        <p:nvPicPr>
          <p:cNvPr id="115" name="图片 114"/>
          <p:cNvPicPr/>
          <p:nvPr/>
        </p:nvPicPr>
        <p:blipFill>
          <a:blip r:embed="rId5"/>
          <a:stretch>
            <a:fillRect/>
          </a:stretch>
        </p:blipFill>
        <p:spPr>
          <a:xfrm>
            <a:off x="4864100" y="1213690"/>
            <a:ext cx="3814599" cy="1908082"/>
          </a:xfrm>
          <a:prstGeom prst="rect">
            <a:avLst/>
          </a:prstGeom>
          <a:noFill/>
          <a:ln w="9525">
            <a:noFill/>
          </a:ln>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40" name="矩形 2"/>
          <p:cNvSpPr>
            <a:spLocks noChangeArrowheads="1"/>
          </p:cNvSpPr>
          <p:nvPr/>
        </p:nvSpPr>
        <p:spPr bwMode="auto">
          <a:xfrm>
            <a:off x="808355" y="111125"/>
            <a:ext cx="25730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rPr>
              <a:t>校园环境</a:t>
            </a:r>
            <a:endParaRPr lang="zh-CN" altLang="en-US" sz="2000" b="1">
              <a:solidFill>
                <a:srgbClr val="0F5D9D"/>
              </a:solidFill>
              <a:latin typeface="Impact" panose="020B0806030902050204" pitchFamily="34" charset="0"/>
            </a:endParaRPr>
          </a:p>
        </p:txBody>
      </p:sp>
      <p:sp>
        <p:nvSpPr>
          <p:cNvPr id="3" name="文本框 2"/>
          <p:cNvSpPr txBox="1"/>
          <p:nvPr/>
        </p:nvSpPr>
        <p:spPr>
          <a:xfrm>
            <a:off x="684530" y="808990"/>
            <a:ext cx="7545070" cy="1823576"/>
          </a:xfrm>
          <a:prstGeom prst="rect">
            <a:avLst/>
          </a:prstGeom>
          <a:noFill/>
        </p:spPr>
        <p:txBody>
          <a:bodyPr wrap="square" rtlCol="0" anchor="t">
            <a:spAutoFit/>
          </a:bodyPr>
          <a:lstStyle/>
          <a:p>
            <a:pPr marL="285750" indent="-285750" latinLnBrk="0">
              <a:lnSpc>
                <a:spcPts val="2680"/>
              </a:lnSpc>
              <a:buFont typeface="Wingdings" panose="05000000000000000000" charset="0"/>
              <a:buChar char="u"/>
            </a:pPr>
            <a:r>
              <a:rPr lang="zh-CN" altLang="en-US" sz="1600" b="1" dirty="0">
                <a:solidFill>
                  <a:srgbClr val="0F5D9D"/>
                </a:solidFill>
                <a:latin typeface="Impact" panose="020B0806030902050204" pitchFamily="34" charset="0"/>
              </a:rPr>
              <a:t>各校区均建有体育场等运动场地，其中</a:t>
            </a:r>
            <a:r>
              <a:rPr lang="zh-CN" altLang="en-US" sz="1600" b="1" dirty="0">
                <a:solidFill>
                  <a:srgbClr val="0F5D9D"/>
                </a:solidFill>
                <a:latin typeface="Impact" panose="020B0806030902050204" pitchFamily="34" charset="0"/>
                <a:sym typeface="+mn-ea"/>
              </a:rPr>
              <a:t>新校区</a:t>
            </a:r>
            <a:r>
              <a:rPr lang="zh-CN" altLang="en-US" sz="1600" b="1" dirty="0">
                <a:solidFill>
                  <a:srgbClr val="0F5D9D"/>
                </a:solidFill>
                <a:latin typeface="Impact" panose="020B0806030902050204" pitchFamily="34" charset="0"/>
              </a:rPr>
              <a:t>体育馆的钢桁架主跨</a:t>
            </a:r>
            <a:r>
              <a:rPr lang="zh-CN" altLang="en-US" sz="1600" dirty="0">
                <a:solidFill>
                  <a:srgbClr val="0F5D9D"/>
                </a:solidFill>
                <a:latin typeface="Impact" panose="020B0806030902050204" pitchFamily="34" charset="0"/>
              </a:rPr>
              <a:t>92.1</a:t>
            </a:r>
            <a:r>
              <a:rPr lang="zh-CN" altLang="en-US" sz="1600" b="1" dirty="0">
                <a:solidFill>
                  <a:srgbClr val="0F5D9D"/>
                </a:solidFill>
                <a:latin typeface="Impact" panose="020B0806030902050204" pitchFamily="34" charset="0"/>
              </a:rPr>
              <a:t>m，为</a:t>
            </a:r>
            <a:r>
              <a:rPr lang="zh-CN" altLang="en-US" sz="2000" b="1" dirty="0">
                <a:solidFill>
                  <a:srgbClr val="C00000"/>
                </a:solidFill>
                <a:latin typeface="Impact" panose="020B0806030902050204" pitchFamily="34" charset="0"/>
              </a:rPr>
              <a:t>全国体育馆</a:t>
            </a:r>
            <a:r>
              <a:rPr lang="zh-CN" altLang="en-US" sz="2000" b="1" dirty="0" smtClean="0">
                <a:solidFill>
                  <a:srgbClr val="C00000"/>
                </a:solidFill>
                <a:latin typeface="Impact" panose="020B0806030902050204" pitchFamily="34" charset="0"/>
              </a:rPr>
              <a:t>之最</a:t>
            </a:r>
            <a:endParaRPr lang="en-US" altLang="zh-CN" sz="2000" b="1" dirty="0" smtClean="0">
              <a:solidFill>
                <a:srgbClr val="C00000"/>
              </a:solidFill>
              <a:latin typeface="Impact" panose="020B0806030902050204" pitchFamily="34" charset="0"/>
            </a:endParaRPr>
          </a:p>
          <a:p>
            <a:pPr marL="285750" indent="-285750" latinLnBrk="0">
              <a:lnSpc>
                <a:spcPts val="2680"/>
              </a:lnSpc>
              <a:buFont typeface="Wingdings" panose="05000000000000000000" charset="0"/>
              <a:buChar char="u"/>
            </a:pPr>
            <a:r>
              <a:rPr lang="zh-CN" altLang="en-US" sz="1400" b="1" dirty="0" smtClean="0">
                <a:solidFill>
                  <a:srgbClr val="0F5D9D"/>
                </a:solidFill>
                <a:latin typeface="Impact" panose="020B0806030902050204" pitchFamily="34" charset="0"/>
                <a:sym typeface="+mn-ea"/>
              </a:rPr>
              <a:t>新</a:t>
            </a:r>
            <a:r>
              <a:rPr lang="zh-CN" altLang="en-US" sz="1400" b="1" dirty="0">
                <a:solidFill>
                  <a:srgbClr val="0F5D9D"/>
                </a:solidFill>
                <a:latin typeface="Impact" panose="020B0806030902050204" pitchFamily="34" charset="0"/>
                <a:sym typeface="+mn-ea"/>
              </a:rPr>
              <a:t>校区</a:t>
            </a:r>
            <a:r>
              <a:rPr lang="zh-CN" altLang="en-US" sz="2000" b="1" dirty="0">
                <a:solidFill>
                  <a:srgbClr val="C00000"/>
                </a:solidFill>
                <a:latin typeface="Impact" panose="020B0806030902050204" pitchFamily="34" charset="0"/>
              </a:rPr>
              <a:t>体育馆设座位8157个</a:t>
            </a:r>
            <a:r>
              <a:rPr lang="zh-CN" altLang="en-US" sz="1400" b="1" dirty="0">
                <a:solidFill>
                  <a:srgbClr val="0F5D9D"/>
                </a:solidFill>
                <a:latin typeface="Impact" panose="020B0806030902050204" pitchFamily="34" charset="0"/>
              </a:rPr>
              <a:t>，场内含篮球比赛场地、排球训练场地和羽毛球场</a:t>
            </a:r>
            <a:r>
              <a:rPr lang="zh-CN" altLang="en-US" sz="1400" b="1" dirty="0" smtClean="0">
                <a:solidFill>
                  <a:srgbClr val="0F5D9D"/>
                </a:solidFill>
                <a:latin typeface="Impact" panose="020B0806030902050204" pitchFamily="34" charset="0"/>
              </a:rPr>
              <a:t>地</a:t>
            </a:r>
            <a:endParaRPr lang="en-US" altLang="zh-CN" sz="1400" b="1" dirty="0" smtClean="0">
              <a:solidFill>
                <a:srgbClr val="0F5D9D"/>
              </a:solidFill>
              <a:latin typeface="Impact" panose="020B0806030902050204" pitchFamily="34" charset="0"/>
            </a:endParaRPr>
          </a:p>
          <a:p>
            <a:pPr marL="285750" indent="-285750" latinLnBrk="0">
              <a:lnSpc>
                <a:spcPts val="2680"/>
              </a:lnSpc>
              <a:buFont typeface="Wingdings" panose="05000000000000000000" charset="0"/>
              <a:buChar char="u"/>
            </a:pPr>
            <a:r>
              <a:rPr lang="zh-CN" altLang="en-US" sz="1400" b="1" dirty="0" smtClean="0">
                <a:solidFill>
                  <a:srgbClr val="0F5D9D"/>
                </a:solidFill>
                <a:latin typeface="Impact" panose="020B0806030902050204" pitchFamily="34" charset="0"/>
              </a:rPr>
              <a:t>游泳馆</a:t>
            </a:r>
            <a:r>
              <a:rPr lang="zh-CN" altLang="en-US" sz="1400" b="1" dirty="0">
                <a:solidFill>
                  <a:srgbClr val="0F5D9D"/>
                </a:solidFill>
                <a:latin typeface="Impact" panose="020B0806030902050204" pitchFamily="34" charset="0"/>
              </a:rPr>
              <a:t>为</a:t>
            </a:r>
            <a:r>
              <a:rPr lang="zh-CN" altLang="en-US" sz="2000" b="1" dirty="0">
                <a:solidFill>
                  <a:srgbClr val="C00000"/>
                </a:solidFill>
                <a:latin typeface="Impact" panose="020B0806030902050204" pitchFamily="34" charset="0"/>
              </a:rPr>
              <a:t>恒温泳池</a:t>
            </a:r>
            <a:r>
              <a:rPr lang="zh-CN" altLang="en-US" sz="1400" b="1" dirty="0">
                <a:solidFill>
                  <a:srgbClr val="0F5D9D"/>
                </a:solidFill>
                <a:latin typeface="Impact" panose="020B0806030902050204" pitchFamily="34" charset="0"/>
              </a:rPr>
              <a:t>，馆内设座位</a:t>
            </a:r>
            <a:r>
              <a:rPr lang="zh-CN" altLang="en-US" sz="1400" dirty="0">
                <a:solidFill>
                  <a:srgbClr val="0F5D9D"/>
                </a:solidFill>
                <a:latin typeface="Impact" panose="020B0806030902050204" pitchFamily="34" charset="0"/>
              </a:rPr>
              <a:t>462</a:t>
            </a:r>
            <a:r>
              <a:rPr lang="zh-CN" altLang="en-US" sz="1400" b="1" dirty="0">
                <a:solidFill>
                  <a:srgbClr val="0F5D9D"/>
                </a:solidFill>
                <a:latin typeface="Impact" panose="020B0806030902050204" pitchFamily="34" charset="0"/>
              </a:rPr>
              <a:t>个，含标准泳池和训练泳池各一个，二楼的羽毛球馆设置标准羽毛球场十四块</a:t>
            </a:r>
            <a:endParaRPr lang="zh-CN" altLang="en-US" sz="1400" b="1" dirty="0">
              <a:solidFill>
                <a:srgbClr val="0F5D9D"/>
              </a:solidFill>
              <a:latin typeface="Impact" panose="020B0806030902050204" pitchFamily="34" charset="0"/>
            </a:endParaRPr>
          </a:p>
        </p:txBody>
      </p:sp>
      <p:pic>
        <p:nvPicPr>
          <p:cNvPr id="7" name="图片 6"/>
          <p:cNvPicPr/>
          <p:nvPr/>
        </p:nvPicPr>
        <p:blipFill>
          <a:blip r:embed="rId1"/>
          <a:stretch>
            <a:fillRect/>
          </a:stretch>
        </p:blipFill>
        <p:spPr>
          <a:xfrm>
            <a:off x="6086110" y="2917825"/>
            <a:ext cx="2679146" cy="1854338"/>
          </a:xfrm>
          <a:prstGeom prst="rect">
            <a:avLst/>
          </a:prstGeom>
          <a:noFill/>
          <a:ln w="9525">
            <a:noFill/>
          </a:ln>
        </p:spPr>
      </p:pic>
      <p:pic>
        <p:nvPicPr>
          <p:cNvPr id="8" name="图片 7"/>
          <p:cNvPicPr>
            <a:picLocks noChangeAspect="1"/>
          </p:cNvPicPr>
          <p:nvPr/>
        </p:nvPicPr>
        <p:blipFill>
          <a:blip r:embed="rId2"/>
          <a:srcRect t="1171"/>
          <a:stretch>
            <a:fillRect/>
          </a:stretch>
        </p:blipFill>
        <p:spPr>
          <a:xfrm>
            <a:off x="3134614" y="2923839"/>
            <a:ext cx="2694972" cy="1855675"/>
          </a:xfrm>
          <a:prstGeom prst="rect">
            <a:avLst/>
          </a:prstGeom>
        </p:spPr>
      </p:pic>
      <p:pic>
        <p:nvPicPr>
          <p:cNvPr id="9" name="图片 8"/>
          <p:cNvPicPr/>
          <p:nvPr/>
        </p:nvPicPr>
        <p:blipFill>
          <a:blip r:embed="rId3"/>
          <a:stretch>
            <a:fillRect/>
          </a:stretch>
        </p:blipFill>
        <p:spPr>
          <a:xfrm>
            <a:off x="277473" y="2917825"/>
            <a:ext cx="2673833" cy="1861689"/>
          </a:xfrm>
          <a:prstGeom prst="rect">
            <a:avLst/>
          </a:prstGeom>
          <a:noFill/>
          <a:ln w="9525">
            <a:noFill/>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4"/>
          <p:cNvSpPr>
            <a:spLocks noChangeArrowheads="1"/>
          </p:cNvSpPr>
          <p:nvPr/>
        </p:nvSpPr>
        <p:spPr bwMode="auto">
          <a:xfrm>
            <a:off x="616079" y="1187274"/>
            <a:ext cx="8289128" cy="919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02" tIns="22851" rIns="45702" bIns="22851" anchor="ctr"/>
          <a:lstStyle/>
          <a:p>
            <a:pPr algn="ctr">
              <a:lnSpc>
                <a:spcPct val="150000"/>
              </a:lnSpc>
              <a:spcBef>
                <a:spcPct val="35000"/>
              </a:spcBef>
              <a:buClr>
                <a:srgbClr val="FF0000"/>
              </a:buClr>
              <a:defRPr/>
            </a:pPr>
            <a:r>
              <a:rPr lang="zh-CN" altLang="en-US" sz="1600" b="1" dirty="0">
                <a:solidFill>
                  <a:srgbClr val="2862AA"/>
                </a:solidFill>
                <a:latin typeface="微软雅黑" panose="020B0503020204020204" pitchFamily="34" charset="-122"/>
                <a:ea typeface="微软雅黑" panose="020B0503020204020204" pitchFamily="34" charset="-122"/>
                <a:sym typeface="+mn-ea"/>
              </a:rPr>
              <a:t>“</a:t>
            </a:r>
            <a:r>
              <a:rPr lang="zh-CN" altLang="en-US" sz="1600" b="1" dirty="0">
                <a:solidFill>
                  <a:srgbClr val="C00000"/>
                </a:solidFill>
                <a:latin typeface="微软雅黑" panose="020B0503020204020204" pitchFamily="34" charset="-122"/>
                <a:ea typeface="微软雅黑" panose="020B0503020204020204" pitchFamily="34" charset="-122"/>
                <a:sym typeface="+mn-ea"/>
              </a:rPr>
              <a:t>吃在中南</a:t>
            </a:r>
            <a:r>
              <a:rPr lang="zh-CN" altLang="en-US" sz="1600" b="1" dirty="0">
                <a:solidFill>
                  <a:srgbClr val="2862AA"/>
                </a:solidFill>
                <a:latin typeface="微软雅黑" panose="020B0503020204020204" pitchFamily="34" charset="-122"/>
                <a:ea typeface="微软雅黑" panose="020B0503020204020204" pitchFamily="34" charset="-122"/>
                <a:sym typeface="+mn-ea"/>
              </a:rPr>
              <a:t>”，美誉三湘</a:t>
            </a:r>
            <a:endParaRPr lang="zh-CN" altLang="en-US" sz="1600" b="1" dirty="0">
              <a:solidFill>
                <a:srgbClr val="2862AA"/>
              </a:solidFill>
              <a:latin typeface="微软雅黑" panose="020B0503020204020204" pitchFamily="34" charset="-122"/>
              <a:ea typeface="微软雅黑" panose="020B0503020204020204" pitchFamily="34" charset="-122"/>
            </a:endParaRPr>
          </a:p>
          <a:p>
            <a:pPr marL="285750" indent="-285750">
              <a:lnSpc>
                <a:spcPct val="150000"/>
              </a:lnSpc>
              <a:spcBef>
                <a:spcPct val="35000"/>
              </a:spcBef>
              <a:buClr>
                <a:srgbClr val="C00000"/>
              </a:buClr>
              <a:buFont typeface="Wingdings" panose="05000000000000000000" pitchFamily="2" charset="2"/>
              <a:buChar char="p"/>
              <a:defRPr/>
            </a:pPr>
            <a:r>
              <a:rPr lang="en-US" altLang="en-US" sz="1600" b="1" dirty="0">
                <a:solidFill>
                  <a:srgbClr val="2862AA"/>
                </a:solidFill>
                <a:latin typeface="微软雅黑" panose="020B0503020204020204" pitchFamily="34" charset="-122"/>
                <a:ea typeface="微软雅黑" panose="020B0503020204020204" pitchFamily="34" charset="-122"/>
              </a:rPr>
              <a:t>12</a:t>
            </a:r>
            <a:r>
              <a:rPr lang="zh-CN" altLang="en-US" sz="1600" b="1" dirty="0">
                <a:solidFill>
                  <a:srgbClr val="2862AA"/>
                </a:solidFill>
                <a:latin typeface="微软雅黑" panose="020B0503020204020204" pitchFamily="34" charset="-122"/>
                <a:ea typeface="微软雅黑" panose="020B0503020204020204" pitchFamily="34" charset="-122"/>
              </a:rPr>
              <a:t>个校内食堂均被评为</a:t>
            </a:r>
            <a:r>
              <a:rPr lang="zh-CN" altLang="en-US" sz="2000" b="1" dirty="0">
                <a:solidFill>
                  <a:srgbClr val="2862AA"/>
                </a:solidFill>
                <a:latin typeface="微软雅黑" panose="020B0503020204020204" pitchFamily="34" charset="-122"/>
                <a:ea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rPr>
              <a:t>湖南省高校标准化学生食堂</a:t>
            </a:r>
            <a:r>
              <a:rPr lang="zh-CN" altLang="en-US" sz="2000" b="1" dirty="0">
                <a:solidFill>
                  <a:srgbClr val="2862AA"/>
                </a:solidFill>
                <a:latin typeface="微软雅黑" panose="020B0503020204020204" pitchFamily="34" charset="-122"/>
                <a:ea typeface="微软雅黑" panose="020B0503020204020204" pitchFamily="34" charset="-122"/>
              </a:rPr>
              <a:t>”</a:t>
            </a:r>
            <a:r>
              <a:rPr lang="zh-CN" altLang="en-US" sz="1600" b="1" dirty="0">
                <a:solidFill>
                  <a:srgbClr val="2862AA"/>
                </a:solidFill>
                <a:latin typeface="微软雅黑" panose="020B0503020204020204" pitchFamily="34" charset="-122"/>
                <a:ea typeface="微软雅黑" panose="020B0503020204020204" pitchFamily="34" charset="-122"/>
              </a:rPr>
              <a:t>， 每餐数百种南北佳肴</a:t>
            </a:r>
            <a:endParaRPr lang="zh-CN" altLang="en-US" sz="1600" b="1" dirty="0">
              <a:solidFill>
                <a:srgbClr val="2862AA"/>
              </a:solidFill>
              <a:latin typeface="微软雅黑" panose="020B0503020204020204" pitchFamily="34" charset="-122"/>
              <a:ea typeface="微软雅黑" panose="020B0503020204020204" pitchFamily="34" charset="-122"/>
            </a:endParaRPr>
          </a:p>
          <a:p>
            <a:pPr marL="285750" indent="-285750">
              <a:lnSpc>
                <a:spcPct val="150000"/>
              </a:lnSpc>
              <a:spcBef>
                <a:spcPct val="35000"/>
              </a:spcBef>
              <a:buClr>
                <a:srgbClr val="C00000"/>
              </a:buClr>
              <a:buFont typeface="Wingdings" panose="05000000000000000000" pitchFamily="2" charset="2"/>
              <a:buChar char="p"/>
              <a:defRPr/>
            </a:pPr>
            <a:r>
              <a:rPr lang="zh-CN" altLang="en-US" sz="2400" b="1" dirty="0">
                <a:solidFill>
                  <a:srgbClr val="C00000"/>
                </a:solidFill>
                <a:latin typeface="微软雅黑" panose="020B0503020204020204" pitchFamily="34" charset="-122"/>
                <a:ea typeface="微软雅黑" panose="020B0503020204020204" pitchFamily="34" charset="-122"/>
                <a:sym typeface="+mn-ea"/>
              </a:rPr>
              <a:t>3元“爱心餐”</a:t>
            </a:r>
            <a:r>
              <a:rPr lang="zh-CN" altLang="en-US" sz="1600" b="1" dirty="0">
                <a:solidFill>
                  <a:srgbClr val="2862AA"/>
                </a:solidFill>
                <a:latin typeface="微软雅黑" panose="020B0503020204020204" pitchFamily="34" charset="-122"/>
                <a:ea typeface="微软雅黑" panose="020B0503020204020204" pitchFamily="34" charset="-122"/>
                <a:sym typeface="+mn-ea"/>
              </a:rPr>
              <a:t>：“一荤一素一米饭+下饭菜”，午餐、晚餐期间均有供应</a:t>
            </a:r>
            <a:endParaRPr lang="zh-CN" altLang="en-US" sz="1600" b="1" dirty="0">
              <a:solidFill>
                <a:srgbClr val="2862AA"/>
              </a:solidFill>
              <a:latin typeface="微软雅黑" panose="020B0503020204020204" pitchFamily="34" charset="-122"/>
              <a:ea typeface="微软雅黑" panose="020B0503020204020204" pitchFamily="34" charset="-122"/>
            </a:endParaRPr>
          </a:p>
        </p:txBody>
      </p:sp>
      <p:pic>
        <p:nvPicPr>
          <p:cNvPr id="3" name="图片 2" descr="微信图片_20210419162533"/>
          <p:cNvPicPr>
            <a:picLocks noChangeAspect="1"/>
          </p:cNvPicPr>
          <p:nvPr/>
        </p:nvPicPr>
        <p:blipFill>
          <a:blip r:embed="rId1"/>
          <a:stretch>
            <a:fillRect/>
          </a:stretch>
        </p:blipFill>
        <p:spPr>
          <a:xfrm>
            <a:off x="6028055" y="2784123"/>
            <a:ext cx="2505075" cy="1727835"/>
          </a:xfrm>
          <a:prstGeom prst="rect">
            <a:avLst/>
          </a:prstGeom>
        </p:spPr>
      </p:pic>
      <p:pic>
        <p:nvPicPr>
          <p:cNvPr id="5" name="图片 4"/>
          <p:cNvPicPr>
            <a:picLocks noChangeAspect="1"/>
          </p:cNvPicPr>
          <p:nvPr/>
        </p:nvPicPr>
        <p:blipFill>
          <a:blip r:embed="rId2"/>
          <a:stretch>
            <a:fillRect/>
          </a:stretch>
        </p:blipFill>
        <p:spPr>
          <a:xfrm>
            <a:off x="3307080" y="2784123"/>
            <a:ext cx="2510790" cy="1720215"/>
          </a:xfrm>
          <a:prstGeom prst="rect">
            <a:avLst/>
          </a:prstGeom>
        </p:spPr>
      </p:pic>
      <p:pic>
        <p:nvPicPr>
          <p:cNvPr id="116" name="图片 115"/>
          <p:cNvPicPr/>
          <p:nvPr/>
        </p:nvPicPr>
        <p:blipFill>
          <a:blip r:embed="rId3"/>
          <a:stretch>
            <a:fillRect/>
          </a:stretch>
        </p:blipFill>
        <p:spPr>
          <a:xfrm>
            <a:off x="744855" y="2784123"/>
            <a:ext cx="2346325" cy="1722755"/>
          </a:xfrm>
          <a:prstGeom prst="rect">
            <a:avLst/>
          </a:prstGeom>
          <a:noFill/>
          <a:ln w="9525">
            <a:noFill/>
          </a:ln>
        </p:spPr>
      </p:pic>
      <p:sp>
        <p:nvSpPr>
          <p:cNvPr id="95240" name="矩形 2"/>
          <p:cNvSpPr>
            <a:spLocks noChangeArrowheads="1"/>
          </p:cNvSpPr>
          <p:nvPr>
            <p:custDataLst>
              <p:tags r:id="rId4"/>
            </p:custDataLst>
          </p:nvPr>
        </p:nvSpPr>
        <p:spPr bwMode="auto">
          <a:xfrm>
            <a:off x="808355" y="111125"/>
            <a:ext cx="25730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rPr>
              <a:t>校园环境</a:t>
            </a:r>
            <a:endParaRPr lang="zh-CN" altLang="en-US" sz="2000" b="1">
              <a:solidFill>
                <a:srgbClr val="0F5D9D"/>
              </a:solidFill>
              <a:latin typeface="Impact" panose="020B0806030902050204" pitchFamily="34" charset="0"/>
            </a:endParaRPr>
          </a:p>
        </p:txBody>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4"/>
          <p:cNvSpPr>
            <a:spLocks noChangeArrowheads="1"/>
          </p:cNvSpPr>
          <p:nvPr/>
        </p:nvSpPr>
        <p:spPr bwMode="auto">
          <a:xfrm>
            <a:off x="629014" y="677503"/>
            <a:ext cx="7944529" cy="919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02" tIns="22851" rIns="45702" bIns="22851" anchor="ctr"/>
          <a:lstStyle/>
          <a:p>
            <a:pPr>
              <a:lnSpc>
                <a:spcPct val="150000"/>
              </a:lnSpc>
              <a:spcBef>
                <a:spcPct val="35000"/>
              </a:spcBef>
              <a:buClr>
                <a:srgbClr val="FF0000"/>
              </a:buClr>
              <a:defRPr/>
            </a:pPr>
            <a:r>
              <a:rPr lang="zh-CN" altLang="zh-CN" sz="1600" b="1" dirty="0">
                <a:solidFill>
                  <a:srgbClr val="2862AA"/>
                </a:solidFill>
                <a:latin typeface="微软雅黑" panose="020B0503020204020204" pitchFamily="34" charset="-122"/>
                <a:ea typeface="微软雅黑" panose="020B0503020204020204" pitchFamily="34" charset="-122"/>
                <a:sym typeface="+mn-ea"/>
              </a:rPr>
              <a:t>升华学生公寓设施齐全，</a:t>
            </a:r>
            <a:r>
              <a:rPr lang="zh-CN" altLang="zh-CN" sz="2000" b="1" dirty="0">
                <a:solidFill>
                  <a:srgbClr val="C00000"/>
                </a:solidFill>
                <a:latin typeface="微软雅黑" panose="020B0503020204020204" pitchFamily="34" charset="-122"/>
                <a:ea typeface="微软雅黑" panose="020B0503020204020204" pitchFamily="34" charset="-122"/>
                <a:sym typeface="+mn-ea"/>
              </a:rPr>
              <a:t>四人一间</a:t>
            </a:r>
            <a:r>
              <a:rPr lang="zh-CN" altLang="zh-CN" sz="1600" b="1" dirty="0">
                <a:solidFill>
                  <a:srgbClr val="2862AA"/>
                </a:solidFill>
                <a:latin typeface="微软雅黑" panose="020B0503020204020204" pitchFamily="34" charset="-122"/>
                <a:ea typeface="微软雅黑" panose="020B0503020204020204" pitchFamily="34" charset="-122"/>
                <a:sym typeface="+mn-ea"/>
              </a:rPr>
              <a:t>，公寓式组合家具，所有的学生宿舍</a:t>
            </a:r>
            <a:r>
              <a:rPr lang="zh-CN" altLang="zh-CN" sz="1600" b="1" dirty="0" smtClean="0">
                <a:solidFill>
                  <a:srgbClr val="2862AA"/>
                </a:solidFill>
                <a:latin typeface="微软雅黑" panose="020B0503020204020204" pitchFamily="34" charset="-122"/>
                <a:ea typeface="微软雅黑" panose="020B0503020204020204" pitchFamily="34" charset="-122"/>
                <a:sym typeface="+mn-ea"/>
              </a:rPr>
              <a:t>都</a:t>
            </a:r>
            <a:r>
              <a:rPr lang="zh-CN" altLang="zh-CN" sz="2000" b="1" dirty="0" smtClean="0">
                <a:solidFill>
                  <a:srgbClr val="C00000"/>
                </a:solidFill>
                <a:latin typeface="微软雅黑" panose="020B0503020204020204" pitchFamily="34" charset="-122"/>
                <a:ea typeface="微软雅黑" panose="020B0503020204020204" pitchFamily="34" charset="-122"/>
                <a:sym typeface="+mn-ea"/>
              </a:rPr>
              <a:t>装</a:t>
            </a:r>
            <a:r>
              <a:rPr lang="zh-CN" altLang="en-US" sz="2000" b="1" dirty="0" smtClean="0">
                <a:solidFill>
                  <a:srgbClr val="C00000"/>
                </a:solidFill>
                <a:latin typeface="微软雅黑" panose="020B0503020204020204" pitchFamily="34" charset="-122"/>
                <a:ea typeface="微软雅黑" panose="020B0503020204020204" pitchFamily="34" charset="-122"/>
                <a:sym typeface="+mn-ea"/>
              </a:rPr>
              <a:t>有</a:t>
            </a:r>
            <a:r>
              <a:rPr lang="zh-CN" altLang="zh-CN" sz="2000" b="1" dirty="0" smtClean="0">
                <a:solidFill>
                  <a:srgbClr val="C00000"/>
                </a:solidFill>
                <a:latin typeface="微软雅黑" panose="020B0503020204020204" pitchFamily="34" charset="-122"/>
                <a:ea typeface="微软雅黑" panose="020B0503020204020204" pitchFamily="34" charset="-122"/>
                <a:sym typeface="+mn-ea"/>
              </a:rPr>
              <a:t>空调</a:t>
            </a:r>
            <a:r>
              <a:rPr lang="zh-CN" altLang="en-US" sz="1600" b="1" dirty="0">
                <a:solidFill>
                  <a:srgbClr val="2862AA"/>
                </a:solidFill>
                <a:latin typeface="微软雅黑" panose="020B0503020204020204" pitchFamily="34" charset="-122"/>
                <a:ea typeface="微软雅黑" panose="020B0503020204020204" pitchFamily="34" charset="-122"/>
                <a:sym typeface="+mn-ea"/>
              </a:rPr>
              <a:t>，</a:t>
            </a:r>
            <a:r>
              <a:rPr lang="zh-CN" sz="2000" b="1" dirty="0">
                <a:solidFill>
                  <a:srgbClr val="C00000"/>
                </a:solidFill>
                <a:latin typeface="微软雅黑" panose="020B0503020204020204" pitchFamily="34" charset="-122"/>
                <a:ea typeface="微软雅黑" panose="020B0503020204020204" pitchFamily="34" charset="-122"/>
                <a:sym typeface="+mn-ea"/>
              </a:rPr>
              <a:t>独立卫生间，</a:t>
            </a:r>
            <a:r>
              <a:rPr lang="zh-CN" altLang="en-US" sz="2000" b="1" dirty="0">
                <a:solidFill>
                  <a:srgbClr val="C00000"/>
                </a:solidFill>
                <a:latin typeface="微软雅黑" panose="020B0503020204020204" pitchFamily="34" charset="-122"/>
                <a:ea typeface="微软雅黑" panose="020B0503020204020204" pitchFamily="34" charset="-122"/>
                <a:sym typeface="+mn-ea"/>
              </a:rPr>
              <a:t>冷热水供应</a:t>
            </a:r>
            <a:r>
              <a:rPr lang="zh-CN" altLang="en-US" sz="1600" b="1" dirty="0">
                <a:solidFill>
                  <a:srgbClr val="2862AA"/>
                </a:solidFill>
                <a:latin typeface="微软雅黑" panose="020B0503020204020204" pitchFamily="34" charset="-122"/>
                <a:ea typeface="微软雅黑" panose="020B0503020204020204" pitchFamily="34" charset="-122"/>
                <a:sym typeface="+mn-ea"/>
              </a:rPr>
              <a:t>，实行亲情式、人性化、规范化管理与服务</a:t>
            </a:r>
            <a:endParaRPr lang="zh-CN" altLang="en-US" sz="1600" b="1" dirty="0">
              <a:solidFill>
                <a:srgbClr val="2862AA"/>
              </a:solidFill>
              <a:latin typeface="微软雅黑" panose="020B0503020204020204" pitchFamily="34" charset="-122"/>
              <a:ea typeface="微软雅黑" panose="020B0503020204020204" pitchFamily="34" charset="-122"/>
              <a:sym typeface="+mn-ea"/>
            </a:endParaRPr>
          </a:p>
        </p:txBody>
      </p:sp>
      <p:sp>
        <p:nvSpPr>
          <p:cNvPr id="95240" name="矩形 2"/>
          <p:cNvSpPr>
            <a:spLocks noChangeArrowheads="1"/>
          </p:cNvSpPr>
          <p:nvPr>
            <p:custDataLst>
              <p:tags r:id="rId1"/>
            </p:custDataLst>
          </p:nvPr>
        </p:nvSpPr>
        <p:spPr bwMode="auto">
          <a:xfrm>
            <a:off x="808355" y="111125"/>
            <a:ext cx="25730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rPr>
              <a:t>校园环境</a:t>
            </a:r>
            <a:endParaRPr lang="zh-CN" altLang="en-US" sz="2000" b="1">
              <a:solidFill>
                <a:srgbClr val="0F5D9D"/>
              </a:solidFill>
              <a:latin typeface="Impact" panose="020B0806030902050204" pitchFamily="34" charset="0"/>
            </a:endParaRPr>
          </a:p>
        </p:txBody>
      </p:sp>
      <p:pic>
        <p:nvPicPr>
          <p:cNvPr id="2" name="图片 1" descr="timg"/>
          <p:cNvPicPr/>
          <p:nvPr>
            <p:custDataLst>
              <p:tags r:id="rId2"/>
            </p:custDataLst>
          </p:nvPr>
        </p:nvPicPr>
        <p:blipFill>
          <a:blip r:embed="rId3" cstate="print"/>
          <a:srcRect b="9823"/>
          <a:stretch>
            <a:fillRect/>
          </a:stretch>
        </p:blipFill>
        <p:spPr>
          <a:xfrm>
            <a:off x="4240530" y="1651853"/>
            <a:ext cx="2520000" cy="1620000"/>
          </a:xfrm>
          <a:prstGeom prst="rect">
            <a:avLst/>
          </a:prstGeom>
        </p:spPr>
      </p:pic>
      <p:pic>
        <p:nvPicPr>
          <p:cNvPr id="4" name="图片 3"/>
          <p:cNvPicPr/>
          <p:nvPr>
            <p:custDataLst>
              <p:tags r:id="rId4"/>
            </p:custDataLst>
          </p:nvPr>
        </p:nvPicPr>
        <p:blipFill>
          <a:blip r:embed="rId5"/>
          <a:stretch>
            <a:fillRect/>
          </a:stretch>
        </p:blipFill>
        <p:spPr>
          <a:xfrm>
            <a:off x="4738370" y="3381593"/>
            <a:ext cx="2520000" cy="1620000"/>
          </a:xfrm>
          <a:prstGeom prst="rect">
            <a:avLst/>
          </a:prstGeom>
        </p:spPr>
      </p:pic>
      <p:pic>
        <p:nvPicPr>
          <p:cNvPr id="8" name="图片 7"/>
          <p:cNvPicPr/>
          <p:nvPr>
            <p:custDataLst>
              <p:tags r:id="rId6"/>
            </p:custDataLst>
          </p:nvPr>
        </p:nvPicPr>
        <p:blipFill>
          <a:blip r:embed="rId7"/>
          <a:stretch>
            <a:fillRect/>
          </a:stretch>
        </p:blipFill>
        <p:spPr>
          <a:xfrm>
            <a:off x="1454785" y="1645612"/>
            <a:ext cx="2520000" cy="1620000"/>
          </a:xfrm>
          <a:prstGeom prst="rect">
            <a:avLst/>
          </a:prstGeom>
        </p:spPr>
      </p:pic>
      <p:pic>
        <p:nvPicPr>
          <p:cNvPr id="10" name="图片 9"/>
          <p:cNvPicPr/>
          <p:nvPr>
            <p:custDataLst>
              <p:tags r:id="rId8"/>
            </p:custDataLst>
          </p:nvPr>
        </p:nvPicPr>
        <p:blipFill>
          <a:blip r:embed="rId9"/>
          <a:stretch>
            <a:fillRect/>
          </a:stretch>
        </p:blipFill>
        <p:spPr>
          <a:xfrm>
            <a:off x="1987550" y="3381593"/>
            <a:ext cx="2520000" cy="1620000"/>
          </a:xfrm>
          <a:prstGeom prst="rect">
            <a:avLst/>
          </a:prstGeom>
        </p:spPr>
      </p:pic>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8" name="Rectangle 4"/>
          <p:cNvSpPr>
            <a:spLocks noChangeArrowheads="1"/>
          </p:cNvSpPr>
          <p:nvPr/>
        </p:nvSpPr>
        <p:spPr bwMode="auto">
          <a:xfrm>
            <a:off x="166079" y="1129896"/>
            <a:ext cx="8739129" cy="5940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02" tIns="22851" rIns="45702" bIns="22851" anchor="ctr"/>
          <a:lstStyle/>
          <a:p>
            <a:pPr>
              <a:lnSpc>
                <a:spcPct val="150000"/>
              </a:lnSpc>
              <a:spcBef>
                <a:spcPct val="35000"/>
              </a:spcBef>
              <a:buClr>
                <a:srgbClr val="FF0000"/>
              </a:buClr>
              <a:defRPr/>
            </a:pPr>
            <a:r>
              <a:rPr lang="zh-CN" altLang="zh-CN" sz="1600" b="1" dirty="0">
                <a:solidFill>
                  <a:srgbClr val="2862AA"/>
                </a:solidFill>
                <a:latin typeface="微软雅黑" panose="020B0503020204020204" pitchFamily="34" charset="-122"/>
                <a:ea typeface="微软雅黑" panose="020B0503020204020204" pitchFamily="34" charset="-122"/>
                <a:sym typeface="+mn-ea"/>
              </a:rPr>
              <a:t>长沙市倾力打造</a:t>
            </a:r>
            <a:r>
              <a:rPr lang="zh-CN" altLang="zh-CN" sz="2000" b="1" dirty="0">
                <a:solidFill>
                  <a:srgbClr val="C00000"/>
                </a:solidFill>
                <a:latin typeface="微软雅黑" panose="020B0503020204020204" pitchFamily="34" charset="-122"/>
                <a:ea typeface="微软雅黑" panose="020B0503020204020204" pitchFamily="34" charset="-122"/>
                <a:sym typeface="+mn-ea"/>
              </a:rPr>
              <a:t>“全球研发中心城市”</a:t>
            </a:r>
            <a:r>
              <a:rPr lang="zh-CN" altLang="zh-CN" sz="1600" b="1" dirty="0">
                <a:solidFill>
                  <a:srgbClr val="2862AA"/>
                </a:solidFill>
                <a:latin typeface="微软雅黑" panose="020B0503020204020204" pitchFamily="34" charset="-122"/>
                <a:ea typeface="微软雅黑" panose="020B0503020204020204" pitchFamily="34" charset="-122"/>
                <a:sym typeface="+mn-ea"/>
              </a:rPr>
              <a:t>，中南大学</a:t>
            </a:r>
            <a:r>
              <a:rPr lang="zh-CN" altLang="zh-CN" sz="1600" b="1" dirty="0" smtClean="0">
                <a:solidFill>
                  <a:srgbClr val="2862AA"/>
                </a:solidFill>
                <a:latin typeface="微软雅黑" panose="020B0503020204020204" pitchFamily="34" charset="-122"/>
                <a:ea typeface="微软雅黑" panose="020B0503020204020204" pitchFamily="34" charset="-122"/>
                <a:sym typeface="+mn-ea"/>
              </a:rPr>
              <a:t>居于</a:t>
            </a:r>
            <a:r>
              <a:rPr lang="zh-CN" altLang="en-US" sz="1600" b="1" dirty="0" smtClean="0">
                <a:solidFill>
                  <a:srgbClr val="2862AA"/>
                </a:solidFill>
                <a:latin typeface="微软雅黑" panose="020B0503020204020204" pitchFamily="34" charset="-122"/>
                <a:ea typeface="微软雅黑" panose="020B0503020204020204" pitchFamily="34" charset="-122"/>
                <a:sym typeface="+mn-ea"/>
              </a:rPr>
              <a:t>位于中心的中心（</a:t>
            </a:r>
            <a:r>
              <a:rPr lang="zh-CN" altLang="zh-CN" sz="1600" b="1" dirty="0">
                <a:solidFill>
                  <a:srgbClr val="C00000"/>
                </a:solidFill>
                <a:latin typeface="微软雅黑" panose="020B0503020204020204" pitchFamily="34" charset="-122"/>
                <a:ea typeface="微软雅黑" panose="020B0503020204020204" pitchFamily="34" charset="-122"/>
                <a:sym typeface="+mn-ea"/>
              </a:rPr>
              <a:t>中南大学科技</a:t>
            </a:r>
            <a:r>
              <a:rPr lang="zh-CN" altLang="zh-CN" sz="1600" b="1" dirty="0" smtClean="0">
                <a:solidFill>
                  <a:srgbClr val="C00000"/>
                </a:solidFill>
                <a:latin typeface="微软雅黑" panose="020B0503020204020204" pitchFamily="34" charset="-122"/>
                <a:ea typeface="微软雅黑" panose="020B0503020204020204" pitchFamily="34" charset="-122"/>
                <a:sym typeface="+mn-ea"/>
              </a:rPr>
              <a:t>园</a:t>
            </a:r>
            <a:r>
              <a:rPr lang="zh-CN" altLang="en-US" sz="1600" b="1" dirty="0" smtClean="0">
                <a:solidFill>
                  <a:srgbClr val="2862AA"/>
                </a:solidFill>
                <a:latin typeface="微软雅黑" panose="020B0503020204020204" pitchFamily="34" charset="-122"/>
                <a:ea typeface="微软雅黑" panose="020B0503020204020204" pitchFamily="34" charset="-122"/>
                <a:sym typeface="+mn-ea"/>
              </a:rPr>
              <a:t>）</a:t>
            </a:r>
            <a:endParaRPr lang="en-US" altLang="zh-CN" sz="1600" b="1" dirty="0" smtClean="0">
              <a:solidFill>
                <a:srgbClr val="2862AA"/>
              </a:solidFill>
              <a:latin typeface="微软雅黑" panose="020B0503020204020204" pitchFamily="34" charset="-122"/>
              <a:ea typeface="微软雅黑" panose="020B0503020204020204" pitchFamily="34" charset="-122"/>
              <a:sym typeface="+mn-ea"/>
            </a:endParaRPr>
          </a:p>
          <a:p>
            <a:pPr>
              <a:lnSpc>
                <a:spcPct val="150000"/>
              </a:lnSpc>
              <a:spcBef>
                <a:spcPct val="35000"/>
              </a:spcBef>
              <a:buClr>
                <a:srgbClr val="FF0000"/>
              </a:buClr>
              <a:defRPr/>
            </a:pPr>
            <a:r>
              <a:rPr lang="zh-CN" altLang="zh-CN" sz="1600" b="1" dirty="0" smtClean="0">
                <a:solidFill>
                  <a:srgbClr val="2862AA"/>
                </a:solidFill>
                <a:latin typeface="微软雅黑" panose="020B0503020204020204" pitchFamily="34" charset="-122"/>
                <a:ea typeface="微软雅黑" panose="020B0503020204020204" pitchFamily="34" charset="-122"/>
                <a:sym typeface="+mn-ea"/>
              </a:rPr>
              <a:t>周边</a:t>
            </a:r>
            <a:r>
              <a:rPr lang="zh-CN" altLang="zh-CN" sz="1600" b="1" dirty="0">
                <a:solidFill>
                  <a:srgbClr val="2862AA"/>
                </a:solidFill>
                <a:latin typeface="微软雅黑" panose="020B0503020204020204" pitchFamily="34" charset="-122"/>
                <a:ea typeface="微软雅黑" panose="020B0503020204020204" pitchFamily="34" charset="-122"/>
                <a:sym typeface="+mn-ea"/>
              </a:rPr>
              <a:t>交通便利，</a:t>
            </a:r>
            <a:r>
              <a:rPr lang="zh-CN" altLang="zh-CN" sz="2000" b="1" dirty="0">
                <a:solidFill>
                  <a:srgbClr val="C00000"/>
                </a:solidFill>
                <a:latin typeface="微软雅黑" panose="020B0503020204020204" pitchFamily="34" charset="-122"/>
                <a:ea typeface="微软雅黑" panose="020B0503020204020204" pitchFamily="34" charset="-122"/>
                <a:sym typeface="+mn-ea"/>
              </a:rPr>
              <a:t>地铁</a:t>
            </a:r>
            <a:r>
              <a:rPr lang="en-US" altLang="zh-CN" sz="2000" b="1" dirty="0">
                <a:solidFill>
                  <a:srgbClr val="C00000"/>
                </a:solidFill>
                <a:latin typeface="微软雅黑" panose="020B0503020204020204" pitchFamily="34" charset="-122"/>
                <a:ea typeface="微软雅黑" panose="020B0503020204020204" pitchFamily="34" charset="-122"/>
                <a:sym typeface="+mn-ea"/>
              </a:rPr>
              <a:t>3</a:t>
            </a:r>
            <a:r>
              <a:rPr lang="zh-CN" altLang="en-US" sz="2000" b="1" dirty="0">
                <a:solidFill>
                  <a:srgbClr val="C00000"/>
                </a:solidFill>
                <a:latin typeface="微软雅黑" panose="020B0503020204020204" pitchFamily="34" charset="-122"/>
                <a:ea typeface="微软雅黑" panose="020B0503020204020204" pitchFamily="34" charset="-122"/>
                <a:sym typeface="+mn-ea"/>
              </a:rPr>
              <a:t>号线</a:t>
            </a:r>
            <a:r>
              <a:rPr lang="en-US" sz="2000" b="1" dirty="0">
                <a:solidFill>
                  <a:srgbClr val="C00000"/>
                </a:solidFill>
                <a:latin typeface="微软雅黑" panose="020B0503020204020204" pitchFamily="34" charset="-122"/>
                <a:ea typeface="微软雅黑" panose="020B0503020204020204" pitchFamily="34" charset="-122"/>
                <a:sym typeface="+mn-ea"/>
              </a:rPr>
              <a:t>“</a:t>
            </a:r>
            <a:r>
              <a:rPr lang="zh-CN" altLang="en-US" sz="2000" b="1" dirty="0">
                <a:solidFill>
                  <a:srgbClr val="C00000"/>
                </a:solidFill>
                <a:latin typeface="微软雅黑" panose="020B0503020204020204" pitchFamily="34" charset="-122"/>
                <a:ea typeface="微软雅黑" panose="020B0503020204020204" pitchFamily="34" charset="-122"/>
                <a:sym typeface="+mn-ea"/>
              </a:rPr>
              <a:t>中南大学站”</a:t>
            </a:r>
            <a:r>
              <a:rPr lang="zh-CN" altLang="en-US" sz="1600" b="1" dirty="0">
                <a:solidFill>
                  <a:srgbClr val="2862AA"/>
                </a:solidFill>
                <a:latin typeface="微软雅黑" panose="020B0503020204020204" pitchFamily="34" charset="-122"/>
                <a:ea typeface="微软雅黑" panose="020B0503020204020204" pitchFamily="34" charset="-122"/>
                <a:sym typeface="+mn-ea"/>
              </a:rPr>
              <a:t>紧邻升华学生公寓</a:t>
            </a:r>
            <a:r>
              <a:rPr lang="zh-CN" altLang="zh-CN" sz="1600" b="1" dirty="0">
                <a:solidFill>
                  <a:srgbClr val="2862AA"/>
                </a:solidFill>
                <a:latin typeface="微软雅黑" panose="020B0503020204020204" pitchFamily="34" charset="-122"/>
                <a:ea typeface="微软雅黑" panose="020B0503020204020204" pitchFamily="34" charset="-122"/>
                <a:sym typeface="+mn-ea"/>
              </a:rPr>
              <a:t>，各校区之间有校车接送 </a:t>
            </a:r>
            <a:endParaRPr lang="zh-CN" altLang="zh-CN" sz="1600" b="1" dirty="0">
              <a:solidFill>
                <a:srgbClr val="2862AA"/>
              </a:solidFill>
              <a:latin typeface="微软雅黑" panose="020B0503020204020204" pitchFamily="34" charset="-122"/>
              <a:ea typeface="微软雅黑" panose="020B0503020204020204" pitchFamily="34" charset="-122"/>
              <a:sym typeface="+mn-ea"/>
            </a:endParaRPr>
          </a:p>
        </p:txBody>
      </p:sp>
      <p:pic>
        <p:nvPicPr>
          <p:cNvPr id="122" name="图片 121"/>
          <p:cNvPicPr/>
          <p:nvPr/>
        </p:nvPicPr>
        <p:blipFill>
          <a:blip r:embed="rId1"/>
          <a:stretch>
            <a:fillRect/>
          </a:stretch>
        </p:blipFill>
        <p:spPr>
          <a:xfrm>
            <a:off x="633095" y="2502535"/>
            <a:ext cx="2605405" cy="1692910"/>
          </a:xfrm>
          <a:prstGeom prst="rect">
            <a:avLst/>
          </a:prstGeom>
          <a:noFill/>
          <a:ln w="9525">
            <a:noFill/>
          </a:ln>
        </p:spPr>
      </p:pic>
      <p:pic>
        <p:nvPicPr>
          <p:cNvPr id="123" name="图片 122"/>
          <p:cNvPicPr/>
          <p:nvPr/>
        </p:nvPicPr>
        <p:blipFill>
          <a:blip r:embed="rId2"/>
          <a:stretch>
            <a:fillRect/>
          </a:stretch>
        </p:blipFill>
        <p:spPr>
          <a:xfrm>
            <a:off x="3361055" y="2502535"/>
            <a:ext cx="2527935" cy="1699895"/>
          </a:xfrm>
          <a:prstGeom prst="rect">
            <a:avLst/>
          </a:prstGeom>
          <a:noFill/>
          <a:ln w="9525">
            <a:noFill/>
          </a:ln>
        </p:spPr>
      </p:pic>
      <p:pic>
        <p:nvPicPr>
          <p:cNvPr id="7" name="图片 6" descr="微信图片_20200921152815"/>
          <p:cNvPicPr>
            <a:picLocks noChangeAspect="1"/>
          </p:cNvPicPr>
          <p:nvPr>
            <p:custDataLst>
              <p:tags r:id="rId3"/>
            </p:custDataLst>
          </p:nvPr>
        </p:nvPicPr>
        <p:blipFill>
          <a:blip r:embed="rId4" cstate="print"/>
          <a:stretch>
            <a:fillRect/>
          </a:stretch>
        </p:blipFill>
        <p:spPr>
          <a:xfrm>
            <a:off x="6011545" y="2502535"/>
            <a:ext cx="2530475" cy="1699895"/>
          </a:xfrm>
          <a:prstGeom prst="rect">
            <a:avLst/>
          </a:prstGeom>
        </p:spPr>
      </p:pic>
      <p:sp>
        <p:nvSpPr>
          <p:cNvPr id="95240" name="矩形 2"/>
          <p:cNvSpPr>
            <a:spLocks noChangeArrowheads="1"/>
          </p:cNvSpPr>
          <p:nvPr>
            <p:custDataLst>
              <p:tags r:id="rId5"/>
            </p:custDataLst>
          </p:nvPr>
        </p:nvSpPr>
        <p:spPr bwMode="auto">
          <a:xfrm>
            <a:off x="808355" y="111125"/>
            <a:ext cx="257302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rPr>
              <a:t>校园环境</a:t>
            </a:r>
            <a:endParaRPr lang="zh-CN" altLang="en-US" sz="2000" b="1">
              <a:solidFill>
                <a:srgbClr val="0F5D9D"/>
              </a:solidFill>
              <a:latin typeface="Impact" panose="020B0806030902050204" pitchFamily="34" charset="0"/>
            </a:endParaRPr>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5"/>
          <p:cNvSpPr/>
          <p:nvPr>
            <p:custDataLst>
              <p:tags r:id="rId1"/>
            </p:custDataLst>
          </p:nvPr>
        </p:nvSpPr>
        <p:spPr>
          <a:xfrm rot="5400000">
            <a:off x="7205980" y="2281555"/>
            <a:ext cx="1947545"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endParaRPr lang="zh-CN" altLang="en-US" sz="1600" b="1" dirty="0">
              <a:solidFill>
                <a:srgbClr val="0F5D9D"/>
              </a:solidFill>
              <a:latin typeface="微软雅黑" panose="020B0503020204020204" pitchFamily="34" charset="-122"/>
              <a:sym typeface="+mn-ea"/>
            </a:endParaRPr>
          </a:p>
        </p:txBody>
      </p:sp>
      <p:sp>
        <p:nvSpPr>
          <p:cNvPr id="16" name="圆角矩形 5"/>
          <p:cNvSpPr/>
          <p:nvPr>
            <p:custDataLst>
              <p:tags r:id="rId2"/>
            </p:custDataLst>
          </p:nvPr>
        </p:nvSpPr>
        <p:spPr>
          <a:xfrm rot="5400000">
            <a:off x="-220980" y="2100580"/>
            <a:ext cx="1947545"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endParaRPr lang="zh-CN" altLang="en-US" sz="1600" b="1" dirty="0">
              <a:solidFill>
                <a:srgbClr val="0F5D9D"/>
              </a:solidFill>
              <a:latin typeface="微软雅黑" panose="020B0503020204020204" pitchFamily="34" charset="-122"/>
              <a:sym typeface="+mn-ea"/>
            </a:endParaRPr>
          </a:p>
        </p:txBody>
      </p:sp>
      <p:sp>
        <p:nvSpPr>
          <p:cNvPr id="103436" name="Text Box 6"/>
          <p:cNvSpPr txBox="1">
            <a:spLocks noChangeArrowheads="1"/>
          </p:cNvSpPr>
          <p:nvPr/>
        </p:nvSpPr>
        <p:spPr bwMode="auto">
          <a:xfrm>
            <a:off x="744538" y="98425"/>
            <a:ext cx="37385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rPr>
              <a:t>校园文化</a:t>
            </a:r>
            <a:endParaRPr lang="zh-CN" altLang="en-US" sz="2000" b="1">
              <a:solidFill>
                <a:srgbClr val="0F5D9D"/>
              </a:solidFill>
              <a:latin typeface="Impact" panose="020B0806030902050204" pitchFamily="34" charset="0"/>
            </a:endParaRPr>
          </a:p>
        </p:txBody>
      </p:sp>
      <p:sp>
        <p:nvSpPr>
          <p:cNvPr id="4" name="文本框 3"/>
          <p:cNvSpPr txBox="1"/>
          <p:nvPr/>
        </p:nvSpPr>
        <p:spPr>
          <a:xfrm>
            <a:off x="512445" y="1768475"/>
            <a:ext cx="459740" cy="1456690"/>
          </a:xfrm>
          <a:prstGeom prst="rect">
            <a:avLst/>
          </a:prstGeom>
          <a:noFill/>
        </p:spPr>
        <p:txBody>
          <a:bodyPr vert="eaVert" wrap="square" rtlCol="0">
            <a:spAutoFit/>
          </a:bodyPr>
          <a:lstStyle/>
          <a:p>
            <a:r>
              <a:rPr lang="zh-CN" altLang="en-US" sz="1800" b="1" dirty="0">
                <a:solidFill>
                  <a:srgbClr val="2862AA"/>
                </a:solidFill>
                <a:latin typeface="微软雅黑" panose="020B0503020204020204" pitchFamily="34" charset="-122"/>
              </a:rPr>
              <a:t>享</a:t>
            </a:r>
            <a:r>
              <a:rPr lang="en-US" altLang="zh-CN" sz="1800" b="1" dirty="0">
                <a:solidFill>
                  <a:srgbClr val="2862AA"/>
                </a:solidFill>
                <a:latin typeface="微软雅黑" panose="020B0503020204020204" pitchFamily="34" charset="-122"/>
              </a:rPr>
              <a:t> </a:t>
            </a:r>
            <a:r>
              <a:rPr lang="zh-CN" altLang="en-US" sz="1800" b="1" dirty="0">
                <a:solidFill>
                  <a:srgbClr val="2862AA"/>
                </a:solidFill>
                <a:latin typeface="微软雅黑" panose="020B0503020204020204" pitchFamily="34" charset="-122"/>
              </a:rPr>
              <a:t>受</a:t>
            </a:r>
            <a:r>
              <a:rPr lang="en-US" altLang="zh-CN" sz="1800" b="1" dirty="0">
                <a:solidFill>
                  <a:srgbClr val="2862AA"/>
                </a:solidFill>
                <a:latin typeface="微软雅黑" panose="020B0503020204020204" pitchFamily="34" charset="-122"/>
              </a:rPr>
              <a:t> </a:t>
            </a:r>
            <a:r>
              <a:rPr lang="zh-CN" altLang="en-US" sz="1800" b="1" dirty="0">
                <a:solidFill>
                  <a:srgbClr val="2862AA"/>
                </a:solidFill>
                <a:latin typeface="微软雅黑" panose="020B0503020204020204" pitchFamily="34" charset="-122"/>
              </a:rPr>
              <a:t>艺</a:t>
            </a:r>
            <a:r>
              <a:rPr lang="en-US" altLang="zh-CN" sz="1800" b="1" dirty="0">
                <a:solidFill>
                  <a:srgbClr val="2862AA"/>
                </a:solidFill>
                <a:latin typeface="微软雅黑" panose="020B0503020204020204" pitchFamily="34" charset="-122"/>
              </a:rPr>
              <a:t> </a:t>
            </a:r>
            <a:r>
              <a:rPr lang="zh-CN" altLang="en-US" sz="1800" b="1" dirty="0">
                <a:solidFill>
                  <a:srgbClr val="2862AA"/>
                </a:solidFill>
                <a:latin typeface="微软雅黑" panose="020B0503020204020204" pitchFamily="34" charset="-122"/>
              </a:rPr>
              <a:t>术</a:t>
            </a:r>
            <a:endParaRPr lang="zh-CN" altLang="en-US" sz="1800" b="1" dirty="0">
              <a:solidFill>
                <a:srgbClr val="2862AA"/>
              </a:solidFill>
              <a:latin typeface="微软雅黑" panose="020B0503020204020204" pitchFamily="34" charset="-122"/>
            </a:endParaRPr>
          </a:p>
        </p:txBody>
      </p:sp>
      <p:sp>
        <p:nvSpPr>
          <p:cNvPr id="7" name="文本框 6"/>
          <p:cNvSpPr txBox="1"/>
          <p:nvPr>
            <p:custDataLst>
              <p:tags r:id="rId3"/>
            </p:custDataLst>
          </p:nvPr>
        </p:nvSpPr>
        <p:spPr>
          <a:xfrm>
            <a:off x="7936865" y="1895475"/>
            <a:ext cx="459740" cy="1456690"/>
          </a:xfrm>
          <a:prstGeom prst="rect">
            <a:avLst/>
          </a:prstGeom>
          <a:noFill/>
        </p:spPr>
        <p:txBody>
          <a:bodyPr vert="eaVert" wrap="square" rtlCol="0">
            <a:spAutoFit/>
          </a:bodyPr>
          <a:lstStyle/>
          <a:p>
            <a:r>
              <a:rPr lang="zh-CN" altLang="en-US" sz="1800" b="1" dirty="0">
                <a:solidFill>
                  <a:srgbClr val="2862AA"/>
                </a:solidFill>
                <a:latin typeface="微软雅黑" panose="020B0503020204020204" pitchFamily="34" charset="-122"/>
              </a:rPr>
              <a:t>展</a:t>
            </a:r>
            <a:r>
              <a:rPr lang="en-US" altLang="zh-CN" sz="1800" b="1" dirty="0">
                <a:solidFill>
                  <a:srgbClr val="2862AA"/>
                </a:solidFill>
                <a:latin typeface="微软雅黑" panose="020B0503020204020204" pitchFamily="34" charset="-122"/>
              </a:rPr>
              <a:t> </a:t>
            </a:r>
            <a:r>
              <a:rPr lang="zh-CN" altLang="en-US" sz="1800" b="1" dirty="0">
                <a:solidFill>
                  <a:srgbClr val="2862AA"/>
                </a:solidFill>
                <a:latin typeface="微软雅黑" panose="020B0503020204020204" pitchFamily="34" charset="-122"/>
              </a:rPr>
              <a:t>示</a:t>
            </a:r>
            <a:r>
              <a:rPr lang="en-US" altLang="zh-CN" sz="1800" b="1" dirty="0">
                <a:solidFill>
                  <a:srgbClr val="2862AA"/>
                </a:solidFill>
                <a:latin typeface="微软雅黑" panose="020B0503020204020204" pitchFamily="34" charset="-122"/>
              </a:rPr>
              <a:t> </a:t>
            </a:r>
            <a:r>
              <a:rPr lang="zh-CN" altLang="en-US" sz="1800" b="1" dirty="0">
                <a:solidFill>
                  <a:srgbClr val="2862AA"/>
                </a:solidFill>
                <a:latin typeface="微软雅黑" panose="020B0503020204020204" pitchFamily="34" charset="-122"/>
              </a:rPr>
              <a:t>风</a:t>
            </a:r>
            <a:r>
              <a:rPr lang="en-US" altLang="zh-CN" sz="1800" b="1" dirty="0">
                <a:solidFill>
                  <a:srgbClr val="2862AA"/>
                </a:solidFill>
                <a:latin typeface="微软雅黑" panose="020B0503020204020204" pitchFamily="34" charset="-122"/>
              </a:rPr>
              <a:t> </a:t>
            </a:r>
            <a:r>
              <a:rPr lang="zh-CN" altLang="en-US" sz="1800" b="1" dirty="0">
                <a:solidFill>
                  <a:srgbClr val="2862AA"/>
                </a:solidFill>
                <a:latin typeface="微软雅黑" panose="020B0503020204020204" pitchFamily="34" charset="-122"/>
              </a:rPr>
              <a:t>采</a:t>
            </a:r>
            <a:endParaRPr lang="zh-CN" altLang="en-US" sz="1800" b="1" dirty="0">
              <a:solidFill>
                <a:srgbClr val="2862AA"/>
              </a:solidFill>
              <a:latin typeface="微软雅黑" panose="020B0503020204020204" pitchFamily="34" charset="-122"/>
            </a:endParaRPr>
          </a:p>
        </p:txBody>
      </p:sp>
      <p:pic>
        <p:nvPicPr>
          <p:cNvPr id="9" name="图片 8"/>
          <p:cNvPicPr>
            <a:picLocks noChangeAspect="1"/>
          </p:cNvPicPr>
          <p:nvPr>
            <p:custDataLst>
              <p:tags r:id="rId4"/>
            </p:custDataLst>
          </p:nvPr>
        </p:nvPicPr>
        <p:blipFill>
          <a:blip r:embed="rId5"/>
          <a:stretch>
            <a:fillRect/>
          </a:stretch>
        </p:blipFill>
        <p:spPr>
          <a:xfrm>
            <a:off x="5648960" y="1028700"/>
            <a:ext cx="2180590" cy="1409065"/>
          </a:xfrm>
          <a:prstGeom prst="rect">
            <a:avLst/>
          </a:prstGeom>
        </p:spPr>
      </p:pic>
      <p:pic>
        <p:nvPicPr>
          <p:cNvPr id="10" name="图片 9"/>
          <p:cNvPicPr>
            <a:picLocks noChangeAspect="1"/>
          </p:cNvPicPr>
          <p:nvPr/>
        </p:nvPicPr>
        <p:blipFill>
          <a:blip r:embed="rId6"/>
          <a:stretch>
            <a:fillRect/>
          </a:stretch>
        </p:blipFill>
        <p:spPr>
          <a:xfrm>
            <a:off x="1106805" y="1028700"/>
            <a:ext cx="2180590" cy="1386205"/>
          </a:xfrm>
          <a:prstGeom prst="rect">
            <a:avLst/>
          </a:prstGeom>
        </p:spPr>
      </p:pic>
      <p:pic>
        <p:nvPicPr>
          <p:cNvPr id="11" name="图片 10"/>
          <p:cNvPicPr>
            <a:picLocks noChangeAspect="1"/>
          </p:cNvPicPr>
          <p:nvPr/>
        </p:nvPicPr>
        <p:blipFill>
          <a:blip r:embed="rId7"/>
          <a:stretch>
            <a:fillRect/>
          </a:stretch>
        </p:blipFill>
        <p:spPr>
          <a:xfrm>
            <a:off x="1105535" y="2709545"/>
            <a:ext cx="2181860" cy="1402080"/>
          </a:xfrm>
          <a:prstGeom prst="rect">
            <a:avLst/>
          </a:prstGeom>
        </p:spPr>
      </p:pic>
      <p:pic>
        <p:nvPicPr>
          <p:cNvPr id="12" name="图片 11"/>
          <p:cNvPicPr>
            <a:picLocks noChangeAspect="1"/>
          </p:cNvPicPr>
          <p:nvPr/>
        </p:nvPicPr>
        <p:blipFill>
          <a:blip r:embed="rId8"/>
          <a:srcRect t="27464" b="11442"/>
          <a:stretch>
            <a:fillRect/>
          </a:stretch>
        </p:blipFill>
        <p:spPr>
          <a:xfrm>
            <a:off x="3380740" y="1028700"/>
            <a:ext cx="2174875" cy="1391920"/>
          </a:xfrm>
          <a:prstGeom prst="rect">
            <a:avLst/>
          </a:prstGeom>
        </p:spPr>
      </p:pic>
      <p:pic>
        <p:nvPicPr>
          <p:cNvPr id="13" name="图片 12"/>
          <p:cNvPicPr>
            <a:picLocks noChangeAspect="1"/>
          </p:cNvPicPr>
          <p:nvPr/>
        </p:nvPicPr>
        <p:blipFill>
          <a:blip r:embed="rId9"/>
          <a:stretch>
            <a:fillRect/>
          </a:stretch>
        </p:blipFill>
        <p:spPr>
          <a:xfrm>
            <a:off x="5648325" y="2709545"/>
            <a:ext cx="2181225" cy="1401445"/>
          </a:xfrm>
          <a:prstGeom prst="rect">
            <a:avLst/>
          </a:prstGeom>
        </p:spPr>
      </p:pic>
      <p:pic>
        <p:nvPicPr>
          <p:cNvPr id="15" name="图片 14"/>
          <p:cNvPicPr>
            <a:picLocks noChangeAspect="1"/>
          </p:cNvPicPr>
          <p:nvPr/>
        </p:nvPicPr>
        <p:blipFill>
          <a:blip r:embed="rId10"/>
          <a:stretch>
            <a:fillRect/>
          </a:stretch>
        </p:blipFill>
        <p:spPr>
          <a:xfrm>
            <a:off x="3384550" y="2710180"/>
            <a:ext cx="2179320" cy="1401445"/>
          </a:xfrm>
          <a:prstGeom prst="rect">
            <a:avLst/>
          </a:prstGeom>
        </p:spPr>
      </p:pic>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文本框 8"/>
          <p:cNvSpPr txBox="1">
            <a:spLocks noChangeArrowheads="1"/>
          </p:cNvSpPr>
          <p:nvPr/>
        </p:nvSpPr>
        <p:spPr bwMode="auto">
          <a:xfrm>
            <a:off x="830580" y="675005"/>
            <a:ext cx="7298055" cy="290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r>
              <a:rPr lang="zh-CN" altLang="en-US" sz="1600" b="1" dirty="0">
                <a:solidFill>
                  <a:srgbClr val="2862AA"/>
                </a:solidFill>
                <a:latin typeface="微软雅黑" panose="020B0503020204020204" pitchFamily="34" charset="-122"/>
                <a:sym typeface="+mn-ea"/>
              </a:rPr>
              <a:t>学校坚持将“</a:t>
            </a:r>
            <a:r>
              <a:rPr lang="zh-CN" altLang="en-US" sz="1600" b="1" dirty="0">
                <a:solidFill>
                  <a:srgbClr val="C00000"/>
                </a:solidFill>
                <a:latin typeface="微软雅黑" panose="020B0503020204020204" pitchFamily="34" charset="-122"/>
                <a:sym typeface="+mn-ea"/>
              </a:rPr>
              <a:t>生命关怀</a:t>
            </a:r>
            <a:r>
              <a:rPr lang="zh-CN" altLang="en-US" sz="1600" b="1" dirty="0">
                <a:solidFill>
                  <a:srgbClr val="2862AA"/>
                </a:solidFill>
                <a:latin typeface="微软雅黑" panose="020B0503020204020204" pitchFamily="34" charset="-122"/>
                <a:sym typeface="+mn-ea"/>
              </a:rPr>
              <a:t>”理念融入体育教学，开展丰富多彩的“阳光体育”活动</a:t>
            </a:r>
            <a:endParaRPr lang="zh-CN" altLang="en-US" sz="1600" b="1" dirty="0">
              <a:solidFill>
                <a:srgbClr val="2862AA"/>
              </a:solidFill>
              <a:latin typeface="微软雅黑" panose="020B0503020204020204" pitchFamily="34" charset="-122"/>
              <a:sym typeface="+mn-ea"/>
            </a:endParaRPr>
          </a:p>
        </p:txBody>
      </p:sp>
      <p:sp>
        <p:nvSpPr>
          <p:cNvPr id="59399" name="矩形 7"/>
          <p:cNvSpPr/>
          <p:nvPr/>
        </p:nvSpPr>
        <p:spPr>
          <a:xfrm>
            <a:off x="892810" y="1133171"/>
            <a:ext cx="7148195" cy="1835150"/>
          </a:xfrm>
          <a:prstGeom prst="rect">
            <a:avLst/>
          </a:prstGeom>
          <a:noFill/>
          <a:ln w="9525">
            <a:noFill/>
          </a:ln>
        </p:spPr>
        <p:txBody>
          <a:bodyPr wrap="square">
            <a:spAutoFit/>
          </a:bodyPr>
          <a:lstStyle/>
          <a:p>
            <a:pPr marL="285750" indent="-285750" algn="l" latinLnBrk="0">
              <a:lnSpc>
                <a:spcPct val="100000"/>
              </a:lnSpc>
              <a:spcBef>
                <a:spcPts val="1000"/>
              </a:spcBef>
              <a:buClrTx/>
              <a:buSzTx/>
              <a:buFont typeface="Wingdings" panose="05000000000000000000" charset="0"/>
              <a:buChar char="Ø"/>
            </a:pPr>
            <a:r>
              <a:rPr lang="zh-CN" altLang="en-US" sz="1600" b="1" dirty="0">
                <a:solidFill>
                  <a:srgbClr val="2862AA"/>
                </a:solidFill>
                <a:latin typeface="微软雅黑" panose="020B0503020204020204" pitchFamily="34" charset="-122"/>
                <a:sym typeface="+mn-ea"/>
              </a:rPr>
              <a:t>202</a:t>
            </a:r>
            <a:r>
              <a:rPr lang="en-US" altLang="zh-CN" sz="1600" b="1" dirty="0">
                <a:solidFill>
                  <a:srgbClr val="2862AA"/>
                </a:solidFill>
                <a:latin typeface="微软雅黑" panose="020B0503020204020204" pitchFamily="34" charset="-122"/>
                <a:sym typeface="+mn-ea"/>
              </a:rPr>
              <a:t>3</a:t>
            </a:r>
            <a:r>
              <a:rPr lang="zh-CN" altLang="en-US" sz="1600" b="1" dirty="0">
                <a:solidFill>
                  <a:srgbClr val="2862AA"/>
                </a:solidFill>
                <a:latin typeface="微软雅黑" panose="020B0503020204020204" pitchFamily="34" charset="-122"/>
                <a:sym typeface="+mn-ea"/>
              </a:rPr>
              <a:t>年中南男篮CUBA西南赛区</a:t>
            </a:r>
            <a:r>
              <a:rPr lang="zh-CN" altLang="en-US" sz="1600" b="1" dirty="0">
                <a:solidFill>
                  <a:srgbClr val="C00000"/>
                </a:solidFill>
                <a:latin typeface="微软雅黑" panose="020B0503020204020204" pitchFamily="34" charset="-122"/>
                <a:sym typeface="+mn-ea"/>
              </a:rPr>
              <a:t>九连冠</a:t>
            </a:r>
            <a:endParaRPr lang="zh-CN" altLang="en-US" sz="1600" b="1" dirty="0">
              <a:solidFill>
                <a:srgbClr val="C00000"/>
              </a:solidFill>
              <a:latin typeface="微软雅黑" panose="020B0503020204020204" pitchFamily="34" charset="-122"/>
              <a:sym typeface="+mn-ea"/>
            </a:endParaRPr>
          </a:p>
          <a:p>
            <a:pPr marL="285750" indent="-285750" algn="l" latinLnBrk="0">
              <a:lnSpc>
                <a:spcPct val="100000"/>
              </a:lnSpc>
              <a:spcBef>
                <a:spcPts val="1000"/>
              </a:spcBef>
              <a:buClrTx/>
              <a:buSzTx/>
              <a:buFont typeface="Wingdings" panose="05000000000000000000" charset="0"/>
              <a:buChar char="Ø"/>
            </a:pPr>
            <a:r>
              <a:rPr lang="en-US" altLang="zh-CN" sz="1600" b="1" dirty="0">
                <a:solidFill>
                  <a:srgbClr val="2862AA"/>
                </a:solidFill>
                <a:latin typeface="微软雅黑" panose="020B0503020204020204" pitchFamily="34" charset="-122"/>
                <a:sym typeface="+mn-ea"/>
              </a:rPr>
              <a:t>2022</a:t>
            </a:r>
            <a:r>
              <a:rPr lang="zh-CN" altLang="en-US" sz="1600" b="1" dirty="0">
                <a:solidFill>
                  <a:srgbClr val="2862AA"/>
                </a:solidFill>
                <a:latin typeface="微软雅黑" panose="020B0503020204020204" pitchFamily="34" charset="-122"/>
                <a:sym typeface="+mn-ea"/>
              </a:rPr>
              <a:t>年中南大学获得首届全国沙滩足球锦标赛</a:t>
            </a:r>
            <a:r>
              <a:rPr lang="zh-CN" altLang="en-US" sz="1600" b="1" dirty="0">
                <a:solidFill>
                  <a:srgbClr val="C00000"/>
                </a:solidFill>
                <a:latin typeface="微软雅黑" panose="020B0503020204020204" pitchFamily="34" charset="-122"/>
                <a:sym typeface="+mn-ea"/>
              </a:rPr>
              <a:t>冠军</a:t>
            </a:r>
            <a:endParaRPr lang="zh-CN" altLang="en-US" sz="1600" b="1" dirty="0">
              <a:solidFill>
                <a:srgbClr val="2862AA"/>
              </a:solidFill>
              <a:latin typeface="微软雅黑" panose="020B0503020204020204" pitchFamily="34" charset="-122"/>
              <a:sym typeface="+mn-ea"/>
            </a:endParaRPr>
          </a:p>
          <a:p>
            <a:pPr marL="285750" indent="-285750" algn="l" latinLnBrk="0">
              <a:lnSpc>
                <a:spcPct val="100000"/>
              </a:lnSpc>
              <a:spcBef>
                <a:spcPts val="1000"/>
              </a:spcBef>
              <a:buClrTx/>
              <a:buSzTx/>
              <a:buFont typeface="Wingdings" panose="05000000000000000000" charset="0"/>
              <a:buChar char="Ø"/>
            </a:pPr>
            <a:r>
              <a:rPr lang="zh-CN" altLang="en-US" sz="1600" b="1" dirty="0">
                <a:solidFill>
                  <a:srgbClr val="2862AA"/>
                </a:solidFill>
                <a:latin typeface="微软雅黑" panose="020B0503020204020204" pitchFamily="34" charset="-122"/>
                <a:sym typeface="+mn-ea"/>
              </a:rPr>
              <a:t>2020年</a:t>
            </a:r>
            <a:r>
              <a:rPr lang="zh-CN" altLang="en-US" sz="1600" b="1" dirty="0">
                <a:solidFill>
                  <a:srgbClr val="C00000"/>
                </a:solidFill>
                <a:latin typeface="微软雅黑" panose="020B0503020204020204" pitchFamily="34" charset="-122"/>
                <a:sym typeface="+mn-ea"/>
              </a:rPr>
              <a:t>中南男篮</a:t>
            </a:r>
            <a:r>
              <a:rPr lang="zh-CN" altLang="en-US" sz="1600" b="1" dirty="0">
                <a:solidFill>
                  <a:srgbClr val="2862AA"/>
                </a:solidFill>
                <a:latin typeface="微软雅黑" panose="020B0503020204020204" pitchFamily="34" charset="-122"/>
                <a:sym typeface="+mn-ea"/>
              </a:rPr>
              <a:t>斩获CUBA中国大学生篮球联赛一级联赛</a:t>
            </a:r>
            <a:r>
              <a:rPr lang="zh-CN" altLang="en-US" sz="1600" b="1" dirty="0">
                <a:solidFill>
                  <a:srgbClr val="C00000"/>
                </a:solidFill>
                <a:latin typeface="微软雅黑" panose="020B0503020204020204" pitchFamily="34" charset="-122"/>
                <a:sym typeface="+mn-ea"/>
              </a:rPr>
              <a:t>亚军</a:t>
            </a:r>
            <a:endParaRPr lang="zh-CN" altLang="en-US" sz="1600" b="1" dirty="0">
              <a:solidFill>
                <a:srgbClr val="C00000"/>
              </a:solidFill>
              <a:latin typeface="微软雅黑" panose="020B0503020204020204" pitchFamily="34" charset="-122"/>
              <a:sym typeface="+mn-ea"/>
            </a:endParaRPr>
          </a:p>
          <a:p>
            <a:pPr marL="285750" indent="-285750" algn="l" latinLnBrk="0">
              <a:lnSpc>
                <a:spcPct val="100000"/>
              </a:lnSpc>
              <a:spcBef>
                <a:spcPts val="1000"/>
              </a:spcBef>
              <a:buClrTx/>
              <a:buSzTx/>
              <a:buFont typeface="Wingdings" panose="05000000000000000000" charset="0"/>
              <a:buChar char="Ø"/>
            </a:pPr>
            <a:r>
              <a:rPr lang="zh-CN" altLang="en-US" sz="1600" b="1" dirty="0">
                <a:solidFill>
                  <a:srgbClr val="2862AA"/>
                </a:solidFill>
                <a:latin typeface="微软雅黑" panose="020B0503020204020204" pitchFamily="34" charset="-122"/>
                <a:ea typeface="微软雅黑" panose="020B0503020204020204" pitchFamily="34" charset="-122"/>
              </a:rPr>
              <a:t>2019年中国大学生第十九届</a:t>
            </a:r>
            <a:r>
              <a:rPr lang="zh-CN" altLang="en-US" sz="1600" b="1" dirty="0">
                <a:solidFill>
                  <a:srgbClr val="C00000"/>
                </a:solidFill>
                <a:latin typeface="微软雅黑" panose="020B0503020204020204" pitchFamily="34" charset="-122"/>
                <a:ea typeface="微软雅黑" panose="020B0503020204020204" pitchFamily="34" charset="-122"/>
              </a:rPr>
              <a:t>田径锦标赛金榜第一名</a:t>
            </a:r>
            <a:endParaRPr lang="zh-CN" altLang="en-US" sz="1600" b="1" dirty="0">
              <a:solidFill>
                <a:srgbClr val="2862AA"/>
              </a:solidFill>
              <a:latin typeface="微软雅黑" panose="020B0503020204020204" pitchFamily="34" charset="-122"/>
              <a:ea typeface="微软雅黑" panose="020B0503020204020204" pitchFamily="34" charset="-122"/>
            </a:endParaRPr>
          </a:p>
          <a:p>
            <a:pPr marL="285750" indent="-285750" algn="l" latinLnBrk="0">
              <a:lnSpc>
                <a:spcPct val="100000"/>
              </a:lnSpc>
              <a:spcBef>
                <a:spcPts val="1000"/>
              </a:spcBef>
              <a:buClrTx/>
              <a:buSzTx/>
              <a:buFont typeface="Wingdings" panose="05000000000000000000" charset="0"/>
              <a:buChar char="Ø"/>
            </a:pPr>
            <a:r>
              <a:rPr lang="zh-CN" altLang="en-US" sz="1600" b="1" dirty="0">
                <a:solidFill>
                  <a:srgbClr val="2862AA"/>
                </a:solidFill>
                <a:latin typeface="微软雅黑" panose="020B0503020204020204" pitchFamily="34" charset="-122"/>
                <a:ea typeface="微软雅黑" panose="020B0503020204020204" pitchFamily="34" charset="-122"/>
              </a:rPr>
              <a:t>2019年中国大学生阳光体育</a:t>
            </a:r>
            <a:r>
              <a:rPr lang="zh-CN" altLang="en-US" sz="1600" b="1" dirty="0">
                <a:solidFill>
                  <a:srgbClr val="C00000"/>
                </a:solidFill>
                <a:latin typeface="微软雅黑" panose="020B0503020204020204" pitchFamily="34" charset="-122"/>
                <a:ea typeface="微软雅黑" panose="020B0503020204020204" pitchFamily="34" charset="-122"/>
              </a:rPr>
              <a:t>羽毛球赛冠军</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04457" name="Text Box 6"/>
          <p:cNvSpPr txBox="1">
            <a:spLocks noChangeArrowheads="1"/>
          </p:cNvSpPr>
          <p:nvPr/>
        </p:nvSpPr>
        <p:spPr bwMode="auto">
          <a:xfrm>
            <a:off x="744538" y="98425"/>
            <a:ext cx="37385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a:solidFill>
                  <a:srgbClr val="0F5D9D"/>
                </a:solidFill>
                <a:latin typeface="Impact" panose="020B0806030902050204" pitchFamily="34" charset="0"/>
              </a:rPr>
              <a:t>阳光体育</a:t>
            </a:r>
            <a:endParaRPr lang="zh-CN" altLang="en-US" sz="2000" b="1">
              <a:solidFill>
                <a:srgbClr val="0F5D9D"/>
              </a:solidFill>
              <a:latin typeface="Impact" panose="020B0806030902050204" pitchFamily="34" charset="0"/>
            </a:endParaRPr>
          </a:p>
        </p:txBody>
      </p:sp>
      <p:pic>
        <p:nvPicPr>
          <p:cNvPr id="59396" name="图片 2"/>
          <p:cNvPicPr>
            <a:picLocks noChangeArrowheads="1"/>
          </p:cNvPicPr>
          <p:nvPr/>
        </p:nvPicPr>
        <p:blipFill>
          <a:blip r:embed="rId1" cstate="print"/>
          <a:srcRect l="2345" r="2657"/>
          <a:stretch>
            <a:fillRect/>
          </a:stretch>
        </p:blipFill>
        <p:spPr bwMode="auto">
          <a:xfrm>
            <a:off x="830580" y="3298825"/>
            <a:ext cx="2056130" cy="1260475"/>
          </a:xfrm>
          <a:prstGeom prst="rect">
            <a:avLst/>
          </a:prstGeom>
          <a:solidFill>
            <a:schemeClr val="bg1"/>
          </a:solidFill>
          <a:ln>
            <a:noFill/>
          </a:ln>
          <a:effectLst>
            <a:outerShdw blurRad="63500" dist="38100" dir="8100000" algn="tr" rotWithShape="0">
              <a:srgbClr val="000000">
                <a:alpha val="39998"/>
              </a:srgbClr>
            </a:outerShdw>
          </a:effectLst>
        </p:spPr>
      </p:pic>
      <p:sp>
        <p:nvSpPr>
          <p:cNvPr id="104453" name="矩形 7"/>
          <p:cNvSpPr>
            <a:spLocks noChangeArrowheads="1"/>
          </p:cNvSpPr>
          <p:nvPr/>
        </p:nvSpPr>
        <p:spPr bwMode="auto">
          <a:xfrm>
            <a:off x="6238240" y="4617720"/>
            <a:ext cx="202692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en-US" altLang="zh-CN" sz="1000" b="1">
                <a:solidFill>
                  <a:srgbClr val="0F5D9D"/>
                </a:solidFill>
                <a:latin typeface="微软雅黑" panose="020B0503020204020204" pitchFamily="34" charset="-122"/>
              </a:rPr>
              <a:t>2019</a:t>
            </a:r>
            <a:r>
              <a:rPr lang="zh-CN" altLang="en-US" sz="1000" b="1">
                <a:solidFill>
                  <a:srgbClr val="0F5D9D"/>
                </a:solidFill>
                <a:latin typeface="微软雅黑" panose="020B0503020204020204" pitchFamily="34" charset="-122"/>
              </a:rPr>
              <a:t>女篮摘得</a:t>
            </a:r>
            <a:r>
              <a:rPr lang="en-US" altLang="zh-CN" sz="1000" b="1">
                <a:solidFill>
                  <a:srgbClr val="0F5D9D"/>
                </a:solidFill>
                <a:latin typeface="微软雅黑" panose="020B0503020204020204" pitchFamily="34" charset="-122"/>
              </a:rPr>
              <a:t>CUBA“</a:t>
            </a:r>
            <a:r>
              <a:rPr lang="zh-CN" altLang="en-US" sz="1000" b="1">
                <a:solidFill>
                  <a:srgbClr val="0F5D9D"/>
                </a:solidFill>
                <a:latin typeface="微软雅黑" panose="020B0503020204020204" pitchFamily="34" charset="-122"/>
              </a:rPr>
              <a:t>西南王</a:t>
            </a:r>
            <a:r>
              <a:rPr lang="en-US" altLang="zh-CN" sz="1000" b="1">
                <a:solidFill>
                  <a:srgbClr val="0F5D9D"/>
                </a:solidFill>
                <a:latin typeface="微软雅黑" panose="020B0503020204020204" pitchFamily="34" charset="-122"/>
              </a:rPr>
              <a:t>”</a:t>
            </a:r>
            <a:endParaRPr lang="en-US" altLang="zh-CN" sz="1000" b="1">
              <a:solidFill>
                <a:srgbClr val="0F5D9D"/>
              </a:solidFill>
              <a:latin typeface="微软雅黑" panose="020B0503020204020204" pitchFamily="34" charset="-122"/>
            </a:endParaRPr>
          </a:p>
        </p:txBody>
      </p:sp>
      <p:sp>
        <p:nvSpPr>
          <p:cNvPr id="104454" name="矩形 8"/>
          <p:cNvSpPr>
            <a:spLocks noChangeArrowheads="1"/>
          </p:cNvSpPr>
          <p:nvPr/>
        </p:nvSpPr>
        <p:spPr bwMode="auto">
          <a:xfrm>
            <a:off x="3608070" y="4617720"/>
            <a:ext cx="17176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en-US" altLang="zh-CN" sz="1000" b="1" dirty="0" err="1" smtClean="0">
                <a:solidFill>
                  <a:srgbClr val="0F5D9D"/>
                </a:solidFill>
                <a:latin typeface="微软雅黑" panose="020B0503020204020204" pitchFamily="34" charset="-122"/>
                <a:sym typeface="+mn-ea"/>
              </a:rPr>
              <a:t>男足</a:t>
            </a:r>
            <a:r>
              <a:rPr lang="zh-CN" altLang="en-US" sz="1000" b="1" dirty="0" smtClean="0">
                <a:solidFill>
                  <a:srgbClr val="0F5D9D"/>
                </a:solidFill>
                <a:latin typeface="微软雅黑" panose="020B0503020204020204" pitchFamily="34" charset="-122"/>
                <a:sym typeface="+mn-ea"/>
              </a:rPr>
              <a:t>获得全国</a:t>
            </a:r>
            <a:r>
              <a:rPr lang="en-US" altLang="zh-CN" sz="1000" b="1" dirty="0" err="1" smtClean="0">
                <a:solidFill>
                  <a:srgbClr val="0F5D9D"/>
                </a:solidFill>
                <a:latin typeface="微软雅黑" panose="020B0503020204020204" pitchFamily="34" charset="-122"/>
                <a:sym typeface="+mn-ea"/>
              </a:rPr>
              <a:t>超冠联赛</a:t>
            </a:r>
            <a:r>
              <a:rPr lang="zh-CN" altLang="en-US" sz="1000" b="1" dirty="0" smtClean="0">
                <a:solidFill>
                  <a:srgbClr val="0F5D9D"/>
                </a:solidFill>
                <a:latin typeface="微软雅黑" panose="020B0503020204020204" pitchFamily="34" charset="-122"/>
                <a:sym typeface="+mn-ea"/>
              </a:rPr>
              <a:t>亚军</a:t>
            </a:r>
            <a:endParaRPr lang="zh-CN" altLang="en-US" sz="1000" b="1" dirty="0">
              <a:solidFill>
                <a:srgbClr val="0F5D9D"/>
              </a:solidFill>
              <a:latin typeface="微软雅黑" panose="020B0503020204020204" pitchFamily="34" charset="-122"/>
            </a:endParaRPr>
          </a:p>
        </p:txBody>
      </p:sp>
      <p:sp>
        <p:nvSpPr>
          <p:cNvPr id="104455" name="矩形 39"/>
          <p:cNvSpPr>
            <a:spLocks noChangeArrowheads="1"/>
          </p:cNvSpPr>
          <p:nvPr/>
        </p:nvSpPr>
        <p:spPr bwMode="auto">
          <a:xfrm>
            <a:off x="930275" y="4617720"/>
            <a:ext cx="17589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a:lnSpc>
                <a:spcPct val="120000"/>
              </a:lnSpc>
            </a:pPr>
            <a:r>
              <a:rPr lang="zh-CN" altLang="en-US" sz="1000" b="1">
                <a:solidFill>
                  <a:srgbClr val="0F5D9D"/>
                </a:solidFill>
                <a:latin typeface="微软雅黑" panose="020B0503020204020204" pitchFamily="34" charset="-122"/>
              </a:rPr>
              <a:t>男篮获得</a:t>
            </a:r>
            <a:r>
              <a:rPr lang="en-US" altLang="zh-CN" sz="1000" b="1">
                <a:solidFill>
                  <a:srgbClr val="0F5D9D"/>
                </a:solidFill>
                <a:latin typeface="微软雅黑" panose="020B0503020204020204" pitchFamily="34" charset="-122"/>
              </a:rPr>
              <a:t>2018</a:t>
            </a:r>
            <a:r>
              <a:rPr lang="zh-CN" altLang="en-US" sz="1000" b="1">
                <a:solidFill>
                  <a:srgbClr val="0F5D9D"/>
                </a:solidFill>
                <a:latin typeface="微软雅黑" panose="020B0503020204020204" pitchFamily="34" charset="-122"/>
              </a:rPr>
              <a:t>年</a:t>
            </a:r>
            <a:r>
              <a:rPr lang="en-US" altLang="zh-CN" sz="1000" b="1">
                <a:solidFill>
                  <a:srgbClr val="0F5D9D"/>
                </a:solidFill>
                <a:latin typeface="微软雅黑" panose="020B0503020204020204" pitchFamily="34" charset="-122"/>
              </a:rPr>
              <a:t>CUBA</a:t>
            </a:r>
            <a:r>
              <a:rPr lang="zh-CN" altLang="en-US" sz="1000" b="1">
                <a:solidFill>
                  <a:srgbClr val="0F5D9D"/>
                </a:solidFill>
                <a:latin typeface="微软雅黑" panose="020B0503020204020204" pitchFamily="34" charset="-122"/>
              </a:rPr>
              <a:t>亚军</a:t>
            </a:r>
            <a:endParaRPr lang="zh-CN" altLang="en-US" sz="1000" b="1">
              <a:solidFill>
                <a:srgbClr val="0F5D9D"/>
              </a:solidFill>
              <a:latin typeface="微软雅黑" panose="020B0503020204020204" pitchFamily="34" charset="-122"/>
            </a:endParaRPr>
          </a:p>
        </p:txBody>
      </p:sp>
      <p:pic>
        <p:nvPicPr>
          <p:cNvPr id="104459" name="图片 5" descr="cufa4"/>
          <p:cNvPicPr>
            <a:picLocks noChangeAspect="1"/>
          </p:cNvPicPr>
          <p:nvPr/>
        </p:nvPicPr>
        <p:blipFill>
          <a:blip r:embed="rId2" cstate="print">
            <a:extLst>
              <a:ext uri="{28A0092B-C50C-407E-A947-70E740481C1C}">
                <a14:useLocalDpi xmlns:a14="http://schemas.microsoft.com/office/drawing/2010/main" val="0"/>
              </a:ext>
            </a:extLst>
          </a:blip>
          <a:srcRect l="214" t="24352" b="6013"/>
          <a:stretch>
            <a:fillRect/>
          </a:stretch>
        </p:blipFill>
        <p:spPr bwMode="auto">
          <a:xfrm>
            <a:off x="3498215" y="3295650"/>
            <a:ext cx="2065020" cy="125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0" name="图片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4740" y="3292475"/>
            <a:ext cx="2038985" cy="126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2"/>
          <p:cNvPicPr>
            <a:picLocks noChangeAspect="1" noChangeArrowheads="1"/>
          </p:cNvPicPr>
          <p:nvPr/>
        </p:nvPicPr>
        <p:blipFill>
          <a:blip r:embed="rId1" cstate="print"/>
          <a:srcRect t="19385"/>
          <a:stretch>
            <a:fillRect/>
          </a:stretch>
        </p:blipFill>
        <p:spPr bwMode="auto">
          <a:xfrm>
            <a:off x="0" y="1717675"/>
            <a:ext cx="9147175" cy="1654175"/>
          </a:xfrm>
          <a:prstGeom prst="rect">
            <a:avLst/>
          </a:prstGeom>
          <a:solidFill>
            <a:schemeClr val="bg1"/>
          </a:solidFill>
          <a:ln>
            <a:noFill/>
          </a:ln>
          <a:effectLst>
            <a:outerShdw blurRad="63500" dist="38100" dir="8100000" algn="tr" rotWithShape="0">
              <a:srgbClr val="000000">
                <a:alpha val="39998"/>
              </a:srgbClr>
            </a:outerShdw>
          </a:effectLst>
        </p:spPr>
      </p:pic>
      <p:sp>
        <p:nvSpPr>
          <p:cNvPr id="4" name="e7d195523061f1c0" hidden="1"/>
          <p:cNvSpPr txBox="1"/>
          <p:nvPr/>
        </p:nvSpPr>
        <p:spPr>
          <a:xfrm>
            <a:off x="-141732" y="900869"/>
            <a:ext cx="256540" cy="507532"/>
          </a:xfrm>
          <a:prstGeom prst="rect">
            <a:avLst/>
          </a:prstGeom>
          <a:noFill/>
        </p:spPr>
        <p:txBody>
          <a:bodyPr vert="wordArtVert" lIns="45702" tIns="22851" rIns="45702" bIns="22851">
            <a:spAutoFit/>
          </a:bodyPr>
          <a:lstStyle/>
          <a:p>
            <a:pPr eaLnBrk="1" fontAlgn="auto" hangingPunct="1">
              <a:defRPr/>
            </a:pPr>
            <a:r>
              <a:rPr lang="en-US" altLang="zh-CN" sz="100" kern="0" noProof="1">
                <a:solidFill>
                  <a:sysClr val="windowText" lastClr="000000"/>
                </a:solidFill>
                <a:latin typeface="+mn-lt"/>
                <a:ea typeface="+mn-ea"/>
              </a:rPr>
              <a:t>e7d195523061f1c01da5a1f0837ac25283df40ff0a16bfd61AE6AB84AD7EB485CA8019BF267F2027DE2BF09650313B56A435BB3664F8B916CA3777391AC088C283181605E184D6D6879568EB73EB808A44917F5128C20A4100957CA2519526EA40B8B54219C43C87FF835B0CD3040E43444448390C6E38433B017DECEE27FD7170FC892B11CC017A</a:t>
            </a:r>
            <a:endParaRPr lang="zh-CN" altLang="en-US" sz="100" kern="0" noProof="1">
              <a:solidFill>
                <a:sysClr val="windowText" lastClr="000000"/>
              </a:solidFill>
            </a:endParaRPr>
          </a:p>
        </p:txBody>
      </p:sp>
      <p:grpSp>
        <p:nvGrpSpPr>
          <p:cNvPr id="61445" name="组合 87" descr="e7d195523061f1c01da5a1f0837ac25283df40ff0a16bfd61AE6AB84AD7EB485CA8019BF267F2027DE2BF09650313B56A435BB3664F8B916CA3777391AC088C283181605E184D6D6879568EB73EB808A44917F5128C20A4100957CA2519526EA40B8B54219C43C87FF835B0CD3040E43444448390C6E38433B017DECEE27FD7170FC892B11CC017A"/>
          <p:cNvGrpSpPr/>
          <p:nvPr/>
        </p:nvGrpSpPr>
        <p:grpSpPr bwMode="auto">
          <a:xfrm>
            <a:off x="3529013" y="1385888"/>
            <a:ext cx="2085975" cy="2085975"/>
            <a:chOff x="2848132" y="1860028"/>
            <a:chExt cx="3807502" cy="3807502"/>
          </a:xfrm>
        </p:grpSpPr>
        <p:sp>
          <p:nvSpPr>
            <p:cNvPr id="10" name="椭圆 9"/>
            <p:cNvSpPr/>
            <p:nvPr/>
          </p:nvSpPr>
          <p:spPr>
            <a:xfrm>
              <a:off x="2848132" y="1860028"/>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sx="96000" sy="9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400" kern="0" noProof="1">
                <a:solidFill>
                  <a:sysClr val="windowText" lastClr="000000"/>
                </a:solidFill>
              </a:endParaRPr>
            </a:p>
          </p:txBody>
        </p:sp>
        <p:sp>
          <p:nvSpPr>
            <p:cNvPr id="11" name="椭圆 10"/>
            <p:cNvSpPr/>
            <p:nvPr/>
          </p:nvSpPr>
          <p:spPr>
            <a:xfrm>
              <a:off x="2937958" y="1949854"/>
              <a:ext cx="3627848" cy="3627848"/>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400" kern="0" noProof="1">
                <a:solidFill>
                  <a:sysClr val="windowText" lastClr="000000"/>
                </a:solidFill>
              </a:endParaRPr>
            </a:p>
          </p:txBody>
        </p:sp>
      </p:grpSp>
      <p:sp>
        <p:nvSpPr>
          <p:cNvPr id="17" name="椭圆 16"/>
          <p:cNvSpPr/>
          <p:nvPr/>
        </p:nvSpPr>
        <p:spPr>
          <a:xfrm>
            <a:off x="3860800" y="1717675"/>
            <a:ext cx="1422400" cy="14224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sz="900" kern="0" noProof="1">
              <a:solidFill>
                <a:sysClr val="windowText" lastClr="000000"/>
              </a:solidFill>
            </a:endParaRPr>
          </a:p>
        </p:txBody>
      </p:sp>
      <p:sp>
        <p:nvSpPr>
          <p:cNvPr id="61447" name="文本框 14"/>
          <p:cNvSpPr txBox="1">
            <a:spLocks noChangeArrowheads="1"/>
          </p:cNvSpPr>
          <p:nvPr/>
        </p:nvSpPr>
        <p:spPr bwMode="auto">
          <a:xfrm>
            <a:off x="4276725" y="1784350"/>
            <a:ext cx="590550" cy="136842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8300">
                <a:solidFill>
                  <a:schemeClr val="bg1"/>
                </a:solidFill>
                <a:latin typeface="Impact" panose="020B0806030902050204" pitchFamily="34" charset="0"/>
              </a:rPr>
              <a:t>2</a:t>
            </a:r>
            <a:endParaRPr lang="en-US" altLang="zh-CN" sz="8300">
              <a:solidFill>
                <a:schemeClr val="bg1"/>
              </a:solidFill>
              <a:latin typeface="Impact" panose="020B0806030902050204" pitchFamily="34" charset="0"/>
            </a:endParaRPr>
          </a:p>
        </p:txBody>
      </p:sp>
      <p:sp>
        <p:nvSpPr>
          <p:cNvPr id="2" name="矩形 1"/>
          <p:cNvSpPr/>
          <p:nvPr>
            <p:custDataLst>
              <p:tags r:id="rId2"/>
            </p:custDataLst>
          </p:nvPr>
        </p:nvSpPr>
        <p:spPr>
          <a:xfrm>
            <a:off x="2016760" y="3643630"/>
            <a:ext cx="5111750" cy="705485"/>
          </a:xfrm>
          <a:prstGeom prst="rect">
            <a:avLst/>
          </a:prstGeom>
        </p:spPr>
        <p:txBody>
          <a:bodyPr wrap="square" lIns="91431" tIns="45715" rIns="91431" bIns="45715">
            <a:spAutoFit/>
          </a:bodyPr>
          <a:lstStyle/>
          <a:p>
            <a:pPr algn="r" eaLnBrk="1" fontAlgn="auto" hangingPunct="1">
              <a:defRPr/>
            </a:pPr>
            <a:r>
              <a:rPr lang="zh-CN" altLang="en-US" sz="4000" b="1" spc="150" noProof="1">
                <a:solidFill>
                  <a:srgbClr val="0F5D9D"/>
                </a:solidFill>
                <a:ea typeface="微软雅黑" panose="020B0503020204020204" pitchFamily="34" charset="-122"/>
                <a:cs typeface="Arial" panose="020B0604020202020204" pitchFamily="34" charset="0"/>
              </a:rPr>
              <a:t>聚焦招生</a:t>
            </a:r>
            <a:r>
              <a:rPr lang="en-US" altLang="zh-CN" sz="4000" b="1" spc="150" noProof="1">
                <a:solidFill>
                  <a:srgbClr val="0F5D9D"/>
                </a:solidFill>
                <a:ea typeface="微软雅黑" panose="020B0503020204020204" pitchFamily="34" charset="-122"/>
                <a:cs typeface="Arial" panose="020B0604020202020204" pitchFamily="34" charset="0"/>
              </a:rPr>
              <a:t>    </a:t>
            </a:r>
            <a:r>
              <a:rPr lang="zh-CN" altLang="en-US" sz="4000" b="1" spc="150" noProof="1">
                <a:solidFill>
                  <a:srgbClr val="0F5D9D"/>
                </a:solidFill>
                <a:ea typeface="微软雅黑" panose="020B0503020204020204" pitchFamily="34" charset="-122"/>
                <a:cs typeface="Arial" panose="020B0604020202020204" pitchFamily="34" charset="0"/>
              </a:rPr>
              <a:t>政策解读</a:t>
            </a:r>
            <a:endParaRPr lang="zh-CN" altLang="en-US" sz="4000" b="1" spc="150" noProof="1">
              <a:solidFill>
                <a:srgbClr val="0F5D9D"/>
              </a:solidFill>
              <a:ea typeface="微软雅黑" panose="020B0503020204020204" pitchFamily="34" charset="-122"/>
              <a:cs typeface="Arial" panose="020B0604020202020204" pitchFamily="34" charset="0"/>
            </a:endParaRPr>
          </a:p>
        </p:txBody>
      </p:sp>
    </p:spTree>
    <p:custDataLst>
      <p:tags r:id="rId3"/>
    </p:custData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64"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65"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3" name="Text Box 6"/>
          <p:cNvSpPr txBox="1">
            <a:spLocks noChangeArrowheads="1"/>
          </p:cNvSpPr>
          <p:nvPr>
            <p:custDataLst>
              <p:tags r:id="rId1"/>
            </p:custDataLst>
          </p:nvPr>
        </p:nvSpPr>
        <p:spPr bwMode="auto">
          <a:xfrm>
            <a:off x="744538" y="98425"/>
            <a:ext cx="373856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dirty="0" smtClean="0">
                <a:solidFill>
                  <a:srgbClr val="0F5D9D"/>
                </a:solidFill>
                <a:latin typeface="Impact" panose="020B0806030902050204" pitchFamily="34" charset="0"/>
                <a:sym typeface="宋体" panose="02010600030101010101" pitchFamily="2" charset="-122"/>
              </a:rPr>
              <a:t>招生</a:t>
            </a:r>
            <a:r>
              <a:rPr lang="zh-CN" altLang="en-US" sz="2000" b="1" dirty="0">
                <a:solidFill>
                  <a:srgbClr val="0F5D9D"/>
                </a:solidFill>
                <a:latin typeface="Impact" panose="020B0806030902050204" pitchFamily="34" charset="0"/>
                <a:sym typeface="宋体" panose="02010600030101010101" pitchFamily="2" charset="-122"/>
              </a:rPr>
              <a:t>类别（</a:t>
            </a:r>
            <a:r>
              <a:rPr lang="en-US" altLang="zh-CN" sz="2000" b="1" dirty="0" smtClean="0">
                <a:solidFill>
                  <a:srgbClr val="C00000"/>
                </a:solidFill>
                <a:latin typeface="微软雅黑" panose="020B0503020204020204" pitchFamily="34" charset="-122"/>
                <a:cs typeface="微软雅黑" panose="020B0503020204020204" pitchFamily="34" charset="-122"/>
                <a:sym typeface="宋体" panose="02010600030101010101" pitchFamily="2" charset="-122"/>
              </a:rPr>
              <a:t>2024</a:t>
            </a:r>
            <a:r>
              <a:rPr lang="zh-CN" altLang="en-US" sz="2000" b="1" dirty="0" smtClean="0">
                <a:solidFill>
                  <a:srgbClr val="C00000"/>
                </a:solidFill>
                <a:latin typeface="微软雅黑" panose="020B0503020204020204" pitchFamily="34" charset="-122"/>
                <a:cs typeface="微软雅黑" panose="020B0503020204020204" pitchFamily="34" charset="-122"/>
                <a:sym typeface="宋体" panose="02010600030101010101" pitchFamily="2" charset="-122"/>
              </a:rPr>
              <a:t>年</a:t>
            </a:r>
            <a:r>
              <a:rPr lang="en-US" altLang="zh-CN" sz="2000" b="1" dirty="0">
                <a:solidFill>
                  <a:srgbClr val="C00000"/>
                </a:solidFill>
                <a:latin typeface="微软雅黑" panose="020B0503020204020204" pitchFamily="34" charset="-122"/>
                <a:cs typeface="微软雅黑" panose="020B0503020204020204" pitchFamily="34" charset="-122"/>
                <a:sym typeface="宋体" panose="02010600030101010101" pitchFamily="2" charset="-122"/>
              </a:rPr>
              <a:t>19</a:t>
            </a:r>
            <a:r>
              <a:rPr lang="zh-CN" altLang="en-US" sz="2000" b="1" dirty="0" smtClean="0">
                <a:solidFill>
                  <a:srgbClr val="C00000"/>
                </a:solidFill>
                <a:latin typeface="微软雅黑" panose="020B0503020204020204" pitchFamily="34" charset="-122"/>
                <a:cs typeface="微软雅黑" panose="020B0503020204020204" pitchFamily="34" charset="-122"/>
                <a:sym typeface="宋体" panose="02010600030101010101" pitchFamily="2" charset="-122"/>
              </a:rPr>
              <a:t>个</a:t>
            </a:r>
            <a:r>
              <a:rPr lang="zh-CN" altLang="en-US" sz="2000" b="1" dirty="0" smtClean="0">
                <a:solidFill>
                  <a:srgbClr val="0F5D9D"/>
                </a:solidFill>
                <a:latin typeface="Impact" panose="020B0806030902050204" pitchFamily="34" charset="0"/>
                <a:sym typeface="宋体" panose="02010600030101010101" pitchFamily="2" charset="-122"/>
              </a:rPr>
              <a:t>）</a:t>
            </a:r>
            <a:endParaRPr lang="zh-CN" altLang="en-US" sz="2000" b="1" dirty="0">
              <a:solidFill>
                <a:srgbClr val="0F5D9D"/>
              </a:solidFill>
              <a:latin typeface="Impact" panose="020B0806030902050204" pitchFamily="34" charset="0"/>
              <a:sym typeface="宋体" panose="02010600030101010101" pitchFamily="2" charset="-122"/>
            </a:endParaRPr>
          </a:p>
        </p:txBody>
      </p:sp>
      <p:sp>
        <p:nvSpPr>
          <p:cNvPr id="2" name="六边形 1"/>
          <p:cNvSpPr/>
          <p:nvPr>
            <p:custDataLst>
              <p:tags r:id="rId2"/>
            </p:custDataLst>
          </p:nvPr>
        </p:nvSpPr>
        <p:spPr>
          <a:xfrm>
            <a:off x="455930"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0" name="六边形 9"/>
          <p:cNvSpPr/>
          <p:nvPr>
            <p:custDataLst>
              <p:tags r:id="rId3"/>
            </p:custDataLst>
          </p:nvPr>
        </p:nvSpPr>
        <p:spPr>
          <a:xfrm>
            <a:off x="889635" y="25781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1" name="矩形 10"/>
          <p:cNvSpPr/>
          <p:nvPr>
            <p:custDataLst>
              <p:tags r:id="rId4"/>
            </p:custDataLst>
          </p:nvPr>
        </p:nvSpPr>
        <p:spPr>
          <a:xfrm>
            <a:off x="4575810" y="1122045"/>
            <a:ext cx="398145" cy="1260475"/>
          </a:xfrm>
          <a:prstGeom prst="rect">
            <a:avLst/>
          </a:prstGeom>
          <a:solidFill>
            <a:schemeClr val="accent3"/>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国家专项计划</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custDataLst>
              <p:tags r:id="rId5"/>
            </p:custDataLst>
          </p:nvPr>
        </p:nvSpPr>
        <p:spPr>
          <a:xfrm>
            <a:off x="2839085" y="1114425"/>
            <a:ext cx="398145" cy="1255395"/>
          </a:xfrm>
          <a:prstGeom prst="rect">
            <a:avLst/>
          </a:prstGeom>
          <a:solidFill>
            <a:schemeClr val="accent4"/>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rgbClr val="FFFF00"/>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邓迪国际学院</a:t>
            </a:r>
            <a:endParaRPr lang="zh-CN" altLang="en-US" sz="1400" b="1" dirty="0">
              <a:solidFill>
                <a:srgbClr val="FFFF00"/>
              </a:solidFill>
              <a:latin typeface="微软雅黑" panose="020B0503020204020204" pitchFamily="34" charset="-122"/>
              <a:ea typeface="微软雅黑" panose="020B0503020204020204" pitchFamily="34" charset="-122"/>
            </a:endParaRPr>
          </a:p>
        </p:txBody>
      </p:sp>
      <p:sp>
        <p:nvSpPr>
          <p:cNvPr id="13" name="矩形 12"/>
          <p:cNvSpPr/>
          <p:nvPr>
            <p:custDataLst>
              <p:tags r:id="rId6"/>
            </p:custDataLst>
          </p:nvPr>
        </p:nvSpPr>
        <p:spPr>
          <a:xfrm>
            <a:off x="6717665" y="1105535"/>
            <a:ext cx="398145" cy="1272540"/>
          </a:xfrm>
          <a:prstGeom prst="rect">
            <a:avLst/>
          </a:prstGeom>
          <a:solidFill>
            <a:schemeClr val="accent1"/>
          </a:solidFill>
          <a:ln w="6350">
            <a:noFill/>
          </a:ln>
          <a:effectLst>
            <a:outerShdw blurRad="76200" dir="18900000" sy="23000" kx="-1200000" algn="bl" rotWithShape="0">
              <a:prstClr val="black">
                <a:alpha val="20000"/>
              </a:prstClr>
            </a:outerShdw>
          </a:effectLst>
        </p:spPr>
        <p:txBody>
          <a:bodyPr vert="eaVert" wrap="square">
            <a:spAutoFit/>
          </a:bodyPr>
          <a:lstStyle/>
          <a:p>
            <a:pPr algn="l"/>
            <a:r>
              <a:rPr lang="en-US" altLang="zh-CN" sz="1400" b="1" dirty="0">
                <a:solidFill>
                  <a:schemeClr val="bg1"/>
                </a:solidFill>
                <a:latin typeface="微软雅黑" panose="020B0503020204020204" pitchFamily="34" charset="-122"/>
                <a:ea typeface="微软雅黑" panose="020B0503020204020204" pitchFamily="34" charset="-122"/>
                <a:sym typeface="+mn-ea"/>
              </a:rPr>
              <a:t> </a:t>
            </a:r>
            <a:r>
              <a:rPr lang="zh-CN" altLang="en-US" sz="1400" b="1" dirty="0">
                <a:solidFill>
                  <a:schemeClr val="bg1"/>
                </a:solidFill>
                <a:latin typeface="微软雅黑" panose="020B0503020204020204" pitchFamily="34" charset="-122"/>
                <a:ea typeface="微软雅黑" panose="020B0503020204020204" pitchFamily="34" charset="-122"/>
                <a:sym typeface="+mn-ea"/>
              </a:rPr>
              <a:t>运动训练专业</a:t>
            </a:r>
            <a:endParaRPr lang="zh-CN" altLang="en-US" sz="1400" b="1" dirty="0">
              <a:solidFill>
                <a:schemeClr val="bg1"/>
              </a:solidFill>
              <a:latin typeface="微软雅黑" panose="020B0503020204020204" pitchFamily="34" charset="-122"/>
              <a:ea typeface="微软雅黑" panose="020B0503020204020204" pitchFamily="34" charset="-122"/>
              <a:sym typeface="+mn-ea"/>
            </a:endParaRPr>
          </a:p>
        </p:txBody>
      </p:sp>
      <p:sp>
        <p:nvSpPr>
          <p:cNvPr id="14" name="矩形 13"/>
          <p:cNvSpPr/>
          <p:nvPr>
            <p:custDataLst>
              <p:tags r:id="rId7"/>
            </p:custDataLst>
          </p:nvPr>
        </p:nvSpPr>
        <p:spPr>
          <a:xfrm>
            <a:off x="3133725" y="3263900"/>
            <a:ext cx="344170" cy="1026795"/>
          </a:xfrm>
          <a:prstGeom prst="rect">
            <a:avLst/>
          </a:prstGeom>
          <a:solidFill>
            <a:schemeClr val="accent6">
              <a:lumMod val="75000"/>
            </a:schemeClr>
          </a:solidFill>
          <a:ln w="6350">
            <a:noFill/>
          </a:ln>
          <a:effectLst>
            <a:outerShdw blurRad="76200" dir="18900000" sy="23000" kx="-1200000" algn="bl" rotWithShape="0">
              <a:prstClr val="black">
                <a:alpha val="20000"/>
              </a:prstClr>
            </a:outerShdw>
          </a:effectLst>
        </p:spPr>
        <p:txBody>
          <a:bodyPr vert="eaVert" wrap="none">
            <a:no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南疆计划</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custDataLst>
              <p:tags r:id="rId8"/>
            </p:custDataLst>
          </p:nvPr>
        </p:nvSpPr>
        <p:spPr>
          <a:xfrm>
            <a:off x="873125" y="1116965"/>
            <a:ext cx="398145" cy="1260475"/>
          </a:xfrm>
          <a:prstGeom prst="rect">
            <a:avLst/>
          </a:prstGeom>
          <a:solidFill>
            <a:srgbClr val="0F5D9D"/>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本科普通类</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custDataLst>
              <p:tags r:id="rId9"/>
            </p:custDataLst>
          </p:nvPr>
        </p:nvSpPr>
        <p:spPr>
          <a:xfrm>
            <a:off x="1147445" y="3263265"/>
            <a:ext cx="398145" cy="1444625"/>
          </a:xfrm>
          <a:prstGeom prst="rect">
            <a:avLst/>
          </a:prstGeom>
          <a:solidFill>
            <a:schemeClr val="accent6">
              <a:lumMod val="75000"/>
            </a:schemeClr>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少数民族预科班</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custDataLst>
              <p:tags r:id="rId10"/>
            </p:custDataLst>
          </p:nvPr>
        </p:nvSpPr>
        <p:spPr>
          <a:xfrm>
            <a:off x="6003925" y="1116965"/>
            <a:ext cx="398145" cy="1261745"/>
          </a:xfrm>
          <a:prstGeom prst="rect">
            <a:avLst/>
          </a:prstGeom>
          <a:solidFill>
            <a:schemeClr val="accent1"/>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艺术类专业</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custDataLst>
              <p:tags r:id="rId11"/>
            </p:custDataLst>
          </p:nvPr>
        </p:nvSpPr>
        <p:spPr>
          <a:xfrm>
            <a:off x="1835150" y="3263900"/>
            <a:ext cx="398145" cy="1459230"/>
          </a:xfrm>
          <a:prstGeom prst="rect">
            <a:avLst/>
          </a:prstGeom>
          <a:solidFill>
            <a:schemeClr val="accent6">
              <a:lumMod val="75000"/>
            </a:schemeClr>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新疆西藏内地班</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custDataLst>
              <p:tags r:id="rId12"/>
            </p:custDataLst>
          </p:nvPr>
        </p:nvSpPr>
        <p:spPr>
          <a:xfrm>
            <a:off x="5221605" y="1123315"/>
            <a:ext cx="398145" cy="1256030"/>
          </a:xfrm>
          <a:prstGeom prst="rect">
            <a:avLst/>
          </a:prstGeom>
          <a:solidFill>
            <a:schemeClr val="accent3"/>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高校专项计划</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custDataLst>
              <p:tags r:id="rId13"/>
            </p:custDataLst>
          </p:nvPr>
        </p:nvSpPr>
        <p:spPr>
          <a:xfrm>
            <a:off x="4929505" y="3291840"/>
            <a:ext cx="389890" cy="1105535"/>
          </a:xfrm>
          <a:prstGeom prst="rect">
            <a:avLst/>
          </a:prstGeom>
          <a:solidFill>
            <a:schemeClr val="accent5">
              <a:lumMod val="60000"/>
              <a:lumOff val="40000"/>
            </a:schemeClr>
          </a:solidFill>
          <a:ln w="6350">
            <a:noFill/>
          </a:ln>
          <a:effectLst>
            <a:outerShdw blurRad="76200" dir="18900000" sy="23000" kx="-1200000" algn="bl" rotWithShape="0">
              <a:prstClr val="black">
                <a:alpha val="20000"/>
              </a:prstClr>
            </a:outerShdw>
          </a:effectLst>
        </p:spPr>
        <p:txBody>
          <a:bodyPr vert="eaVert" wrap="none">
            <a:no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澳门保送生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custDataLst>
              <p:tags r:id="rId14"/>
            </p:custDataLst>
          </p:nvPr>
        </p:nvSpPr>
        <p:spPr>
          <a:xfrm>
            <a:off x="6748780" y="3291205"/>
            <a:ext cx="367030" cy="1685290"/>
          </a:xfrm>
          <a:prstGeom prst="rect">
            <a:avLst/>
          </a:prstGeom>
          <a:solidFill>
            <a:schemeClr val="accent5">
              <a:lumMod val="60000"/>
              <a:lumOff val="40000"/>
            </a:schemeClr>
          </a:solidFill>
          <a:ln w="6350">
            <a:noFill/>
          </a:ln>
          <a:effectLst>
            <a:outerShdw blurRad="76200" dir="18900000" sy="23000" kx="-1200000" algn="bl" rotWithShape="0">
              <a:prstClr val="black">
                <a:alpha val="20000"/>
              </a:prstClr>
            </a:outerShdw>
          </a:effectLst>
        </p:spPr>
        <p:txBody>
          <a:bodyPr vert="eaVert" wrap="square">
            <a:spAutoFit/>
          </a:bodyPr>
          <a:lstStyle/>
          <a:p>
            <a:pPr algn="l"/>
            <a:r>
              <a:rPr lang="zh-CN" altLang="en-US" sz="1200" b="1" dirty="0">
                <a:solidFill>
                  <a:schemeClr val="bg1"/>
                </a:solidFill>
                <a:latin typeface="微软雅黑" panose="020B0503020204020204" pitchFamily="34" charset="-122"/>
                <a:ea typeface="微软雅黑" panose="020B0503020204020204" pitchFamily="34" charset="-122"/>
              </a:rPr>
              <a:t>香港中学文凭考试学生</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custDataLst>
              <p:tags r:id="rId15"/>
            </p:custDataLst>
          </p:nvPr>
        </p:nvSpPr>
        <p:spPr>
          <a:xfrm>
            <a:off x="6169025" y="3291840"/>
            <a:ext cx="398780" cy="1182370"/>
          </a:xfrm>
          <a:prstGeom prst="rect">
            <a:avLst/>
          </a:prstGeom>
          <a:solidFill>
            <a:schemeClr val="accent5">
              <a:lumMod val="60000"/>
              <a:lumOff val="40000"/>
            </a:schemeClr>
          </a:solidFill>
          <a:ln w="6350">
            <a:noFill/>
          </a:ln>
          <a:effectLst>
            <a:outerShdw blurRad="76200" dir="18900000" sy="23000" kx="-1200000" algn="bl" rotWithShape="0">
              <a:prstClr val="black">
                <a:alpha val="20000"/>
              </a:prstClr>
            </a:outerShdw>
          </a:effectLst>
        </p:spPr>
        <p:txBody>
          <a:bodyPr vert="eaVert" wrap="none">
            <a:no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台湾学测生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26" name="直接连接符 25"/>
          <p:cNvCxnSpPr/>
          <p:nvPr>
            <p:custDataLst>
              <p:tags r:id="rId16"/>
            </p:custDataLst>
          </p:nvPr>
        </p:nvCxnSpPr>
        <p:spPr>
          <a:xfrm>
            <a:off x="369468" y="2477386"/>
            <a:ext cx="8306435" cy="21590"/>
          </a:xfrm>
          <a:prstGeom prst="line">
            <a:avLst/>
          </a:prstGeom>
          <a:ln w="9525" cmpd="dbl">
            <a:solidFill>
              <a:srgbClr val="0F5D9D"/>
            </a:solidFill>
          </a:ln>
        </p:spPr>
        <p:style>
          <a:lnRef idx="2">
            <a:schemeClr val="accent1"/>
          </a:lnRef>
          <a:fillRef idx="0">
            <a:schemeClr val="accent1"/>
          </a:fillRef>
          <a:effectRef idx="1">
            <a:schemeClr val="accent1"/>
          </a:effectRef>
          <a:fontRef idx="minor">
            <a:schemeClr val="tx1"/>
          </a:fontRef>
        </p:style>
      </p:cxnSp>
      <p:cxnSp>
        <p:nvCxnSpPr>
          <p:cNvPr id="28" name="直接连接符 27"/>
          <p:cNvCxnSpPr/>
          <p:nvPr>
            <p:custDataLst>
              <p:tags r:id="rId17"/>
            </p:custDataLst>
          </p:nvPr>
        </p:nvCxnSpPr>
        <p:spPr>
          <a:xfrm flipV="1">
            <a:off x="369468" y="3147295"/>
            <a:ext cx="8306435" cy="12700"/>
          </a:xfrm>
          <a:prstGeom prst="line">
            <a:avLst/>
          </a:prstGeom>
          <a:ln w="9525" cmpd="dbl">
            <a:solidFill>
              <a:srgbClr val="0F5D9D"/>
            </a:solidFill>
          </a:ln>
        </p:spPr>
        <p:style>
          <a:lnRef idx="2">
            <a:schemeClr val="accent1"/>
          </a:lnRef>
          <a:fillRef idx="0">
            <a:schemeClr val="accent1"/>
          </a:fillRef>
          <a:effectRef idx="1">
            <a:schemeClr val="accent1"/>
          </a:effectRef>
          <a:fontRef idx="minor">
            <a:schemeClr val="tx1"/>
          </a:fontRef>
        </p:style>
      </p:cxnSp>
      <p:sp>
        <p:nvSpPr>
          <p:cNvPr id="31" name="六边形 30"/>
          <p:cNvSpPr/>
          <p:nvPr>
            <p:custDataLst>
              <p:tags r:id="rId18"/>
            </p:custDataLst>
          </p:nvPr>
        </p:nvSpPr>
        <p:spPr>
          <a:xfrm>
            <a:off x="1327785"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32" name="六边形 31"/>
          <p:cNvSpPr/>
          <p:nvPr>
            <p:custDataLst>
              <p:tags r:id="rId19"/>
            </p:custDataLst>
          </p:nvPr>
        </p:nvSpPr>
        <p:spPr>
          <a:xfrm>
            <a:off x="1761490" y="25781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57" name="六边形 56"/>
          <p:cNvSpPr/>
          <p:nvPr>
            <p:custDataLst>
              <p:tags r:id="rId20"/>
            </p:custDataLst>
          </p:nvPr>
        </p:nvSpPr>
        <p:spPr>
          <a:xfrm>
            <a:off x="2199005"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7" name="六边形 66"/>
          <p:cNvSpPr/>
          <p:nvPr>
            <p:custDataLst>
              <p:tags r:id="rId21"/>
            </p:custDataLst>
          </p:nvPr>
        </p:nvSpPr>
        <p:spPr>
          <a:xfrm>
            <a:off x="2632710" y="25781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8" name="六边形 67"/>
          <p:cNvSpPr/>
          <p:nvPr>
            <p:custDataLst>
              <p:tags r:id="rId22"/>
            </p:custDataLst>
          </p:nvPr>
        </p:nvSpPr>
        <p:spPr>
          <a:xfrm>
            <a:off x="3070860"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69" name="六边形 68"/>
          <p:cNvSpPr/>
          <p:nvPr>
            <p:custDataLst>
              <p:tags r:id="rId23"/>
            </p:custDataLst>
          </p:nvPr>
        </p:nvSpPr>
        <p:spPr>
          <a:xfrm>
            <a:off x="3504565" y="25781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0" name="六边形 69"/>
          <p:cNvSpPr/>
          <p:nvPr>
            <p:custDataLst>
              <p:tags r:id="rId24"/>
            </p:custDataLst>
          </p:nvPr>
        </p:nvSpPr>
        <p:spPr>
          <a:xfrm>
            <a:off x="3942080"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1" name="六边形 70"/>
          <p:cNvSpPr/>
          <p:nvPr>
            <p:custDataLst>
              <p:tags r:id="rId25"/>
            </p:custDataLst>
          </p:nvPr>
        </p:nvSpPr>
        <p:spPr>
          <a:xfrm>
            <a:off x="4375785" y="25781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2" name="六边形 71"/>
          <p:cNvSpPr/>
          <p:nvPr>
            <p:custDataLst>
              <p:tags r:id="rId26"/>
            </p:custDataLst>
          </p:nvPr>
        </p:nvSpPr>
        <p:spPr>
          <a:xfrm>
            <a:off x="4813935"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3" name="六边形 72"/>
          <p:cNvSpPr/>
          <p:nvPr>
            <p:custDataLst>
              <p:tags r:id="rId27"/>
            </p:custDataLst>
          </p:nvPr>
        </p:nvSpPr>
        <p:spPr>
          <a:xfrm>
            <a:off x="5247640" y="25781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4" name="六边形 73"/>
          <p:cNvSpPr/>
          <p:nvPr>
            <p:custDataLst>
              <p:tags r:id="rId28"/>
            </p:custDataLst>
          </p:nvPr>
        </p:nvSpPr>
        <p:spPr>
          <a:xfrm>
            <a:off x="5669915"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5" name="六边形 74"/>
          <p:cNvSpPr/>
          <p:nvPr>
            <p:custDataLst>
              <p:tags r:id="rId29"/>
            </p:custDataLst>
          </p:nvPr>
        </p:nvSpPr>
        <p:spPr>
          <a:xfrm>
            <a:off x="6104255" y="25781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6" name="六边形 75"/>
          <p:cNvSpPr/>
          <p:nvPr>
            <p:custDataLst>
              <p:tags r:id="rId30"/>
            </p:custDataLst>
          </p:nvPr>
        </p:nvSpPr>
        <p:spPr>
          <a:xfrm>
            <a:off x="6541770"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7" name="六边形 76"/>
          <p:cNvSpPr/>
          <p:nvPr>
            <p:custDataLst>
              <p:tags r:id="rId31"/>
            </p:custDataLst>
          </p:nvPr>
        </p:nvSpPr>
        <p:spPr>
          <a:xfrm>
            <a:off x="6975475" y="25781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8" name="六边形 77"/>
          <p:cNvSpPr/>
          <p:nvPr>
            <p:custDataLst>
              <p:tags r:id="rId32"/>
            </p:custDataLst>
          </p:nvPr>
        </p:nvSpPr>
        <p:spPr>
          <a:xfrm>
            <a:off x="7412990"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79" name="六边形 78"/>
          <p:cNvSpPr/>
          <p:nvPr>
            <p:custDataLst>
              <p:tags r:id="rId33"/>
            </p:custDataLst>
          </p:nvPr>
        </p:nvSpPr>
        <p:spPr>
          <a:xfrm>
            <a:off x="7847330" y="25781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0" name="六边形 79"/>
          <p:cNvSpPr/>
          <p:nvPr>
            <p:custDataLst>
              <p:tags r:id="rId34"/>
            </p:custDataLst>
          </p:nvPr>
        </p:nvSpPr>
        <p:spPr>
          <a:xfrm>
            <a:off x="8284845" y="2806700"/>
            <a:ext cx="355600" cy="294640"/>
          </a:xfrm>
          <a:prstGeom prst="hexagon">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81" name="矩形 80"/>
          <p:cNvSpPr/>
          <p:nvPr>
            <p:custDataLst>
              <p:tags r:id="rId35"/>
            </p:custDataLst>
          </p:nvPr>
        </p:nvSpPr>
        <p:spPr>
          <a:xfrm>
            <a:off x="5578475" y="3291840"/>
            <a:ext cx="398145" cy="1337310"/>
          </a:xfrm>
          <a:prstGeom prst="rect">
            <a:avLst/>
          </a:prstGeom>
          <a:solidFill>
            <a:schemeClr val="accent5">
              <a:lumMod val="60000"/>
              <a:lumOff val="40000"/>
            </a:schemeClr>
          </a:solidFill>
          <a:ln w="6350">
            <a:noFill/>
          </a:ln>
          <a:effectLst>
            <a:outerShdw blurRad="76200" dir="18900000" sy="23000" kx="-1200000" algn="bl" rotWithShape="0">
              <a:prstClr val="black">
                <a:alpha val="20000"/>
              </a:prstClr>
            </a:outerShdw>
          </a:effectLst>
        </p:spPr>
        <p:txBody>
          <a:bodyPr vert="eaVert"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澳门四校联考生</a:t>
            </a:r>
            <a:endParaRPr lang="zh-CN" altLang="en-US" sz="1400" b="1" dirty="0">
              <a:solidFill>
                <a:srgbClr val="FFFF00"/>
              </a:solidFill>
              <a:latin typeface="微软雅黑" panose="020B0503020204020204" pitchFamily="34" charset="-122"/>
              <a:ea typeface="微软雅黑" panose="020B0503020204020204" pitchFamily="34" charset="-122"/>
            </a:endParaRPr>
          </a:p>
        </p:txBody>
      </p:sp>
      <p:sp>
        <p:nvSpPr>
          <p:cNvPr id="82" name="矩形 81"/>
          <p:cNvSpPr/>
          <p:nvPr>
            <p:custDataLst>
              <p:tags r:id="rId36"/>
            </p:custDataLst>
          </p:nvPr>
        </p:nvSpPr>
        <p:spPr>
          <a:xfrm>
            <a:off x="7334885" y="3291205"/>
            <a:ext cx="398145" cy="1444625"/>
          </a:xfrm>
          <a:prstGeom prst="rect">
            <a:avLst/>
          </a:prstGeom>
          <a:solidFill>
            <a:schemeClr val="accent5">
              <a:lumMod val="60000"/>
              <a:lumOff val="40000"/>
            </a:schemeClr>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港澳台侨联招生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3" name="矩形 82"/>
          <p:cNvSpPr/>
          <p:nvPr>
            <p:custDataLst>
              <p:tags r:id="rId37"/>
            </p:custDataLst>
          </p:nvPr>
        </p:nvSpPr>
        <p:spPr>
          <a:xfrm>
            <a:off x="2483485" y="3263900"/>
            <a:ext cx="351790" cy="1018540"/>
          </a:xfrm>
          <a:prstGeom prst="rect">
            <a:avLst/>
          </a:prstGeom>
          <a:solidFill>
            <a:schemeClr val="accent6">
              <a:lumMod val="75000"/>
            </a:schemeClr>
          </a:solidFill>
          <a:ln w="6350">
            <a:noFill/>
          </a:ln>
          <a:effectLst>
            <a:outerShdw blurRad="76200" dir="18900000" sy="23000" kx="-1200000" algn="bl" rotWithShape="0">
              <a:prstClr val="black">
                <a:alpha val="20000"/>
              </a:prstClr>
            </a:outerShdw>
          </a:effectLst>
        </p:spPr>
        <p:txBody>
          <a:bodyPr vert="eaVert" wrap="none">
            <a:no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民委专项</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4" name="矩形 83"/>
          <p:cNvSpPr/>
          <p:nvPr>
            <p:custDataLst>
              <p:tags r:id="rId38"/>
            </p:custDataLst>
          </p:nvPr>
        </p:nvSpPr>
        <p:spPr>
          <a:xfrm>
            <a:off x="3486785" y="831215"/>
            <a:ext cx="398145" cy="1538605"/>
          </a:xfrm>
          <a:prstGeom prst="rect">
            <a:avLst/>
          </a:prstGeom>
          <a:solidFill>
            <a:schemeClr val="accent4"/>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200" b="1" dirty="0">
                <a:solidFill>
                  <a:schemeClr val="bg1"/>
                </a:solidFill>
                <a:latin typeface="微软雅黑" panose="020B0503020204020204" pitchFamily="34" charset="-122"/>
                <a:ea typeface="微软雅黑" panose="020B0503020204020204" pitchFamily="34" charset="-122"/>
              </a:rPr>
              <a:t>蒙纳士大学中外合作</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85" name="矩形 84"/>
          <p:cNvSpPr/>
          <p:nvPr>
            <p:custDataLst>
              <p:tags r:id="rId39"/>
            </p:custDataLst>
          </p:nvPr>
        </p:nvSpPr>
        <p:spPr>
          <a:xfrm>
            <a:off x="2200275" y="1118235"/>
            <a:ext cx="398145" cy="1260475"/>
          </a:xfrm>
          <a:prstGeom prst="rect">
            <a:avLst/>
          </a:prstGeom>
          <a:solidFill>
            <a:schemeClr val="accent5">
              <a:lumMod val="75000"/>
            </a:schemeClr>
          </a:solidFill>
          <a:ln w="6350">
            <a:noFill/>
          </a:ln>
          <a:effectLst>
            <a:outerShdw blurRad="76200" dir="18900000" sy="23000" kx="-1200000" algn="bl" rotWithShape="0">
              <a:prstClr val="black">
                <a:alpha val="20000"/>
              </a:prstClr>
            </a:outerShdw>
          </a:effectLst>
        </p:spPr>
        <p:txBody>
          <a:bodyPr vert="eaVert" wrap="square">
            <a:sp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综合评价录取</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6" name="矩形 85"/>
          <p:cNvSpPr/>
          <p:nvPr>
            <p:custDataLst>
              <p:tags r:id="rId40"/>
            </p:custDataLst>
          </p:nvPr>
        </p:nvSpPr>
        <p:spPr>
          <a:xfrm>
            <a:off x="1551940" y="1109980"/>
            <a:ext cx="389890" cy="1259840"/>
          </a:xfrm>
          <a:prstGeom prst="rect">
            <a:avLst/>
          </a:prstGeom>
          <a:solidFill>
            <a:schemeClr val="accent5">
              <a:lumMod val="75000"/>
            </a:schemeClr>
          </a:solidFill>
          <a:ln w="6350">
            <a:noFill/>
          </a:ln>
          <a:effectLst>
            <a:outerShdw blurRad="76200" dir="18900000" sy="23000" kx="-1200000" algn="bl" rotWithShape="0">
              <a:prstClr val="black">
                <a:alpha val="20000"/>
              </a:prstClr>
            </a:outerShdw>
          </a:effectLst>
        </p:spPr>
        <p:txBody>
          <a:bodyPr vert="eaVert" wrap="none">
            <a:noAutofit/>
          </a:bodyPr>
          <a:lstStyle/>
          <a:p>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强基计划</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87" name="矩形 86"/>
          <p:cNvSpPr/>
          <p:nvPr>
            <p:custDataLst>
              <p:tags r:id="rId41"/>
            </p:custDataLst>
          </p:nvPr>
        </p:nvSpPr>
        <p:spPr>
          <a:xfrm>
            <a:off x="7350760" y="1122045"/>
            <a:ext cx="398145" cy="1260475"/>
          </a:xfrm>
          <a:prstGeom prst="rect">
            <a:avLst/>
          </a:prstGeom>
          <a:solidFill>
            <a:schemeClr val="tx2">
              <a:lumMod val="60000"/>
              <a:lumOff val="40000"/>
            </a:schemeClr>
          </a:solidFill>
          <a:ln w="6350">
            <a:noFill/>
          </a:ln>
          <a:effectLst>
            <a:outerShdw blurRad="76200" dir="18900000" sy="23000" kx="-1200000" algn="bl" rotWithShape="0">
              <a:prstClr val="black">
                <a:alpha val="20000"/>
              </a:prstClr>
            </a:outerShdw>
          </a:effectLst>
        </p:spPr>
        <p:txBody>
          <a:bodyPr vert="eaVert" wrap="square">
            <a:spAutoFit/>
          </a:bodyPr>
          <a:lstStyle/>
          <a:p>
            <a:pPr lvl="0" algn="l">
              <a:buClrTx/>
              <a:buSzTx/>
              <a:buFontTx/>
            </a:pPr>
            <a:r>
              <a:rPr lang="en-US" altLang="zh-CN" sz="1400" b="1" dirty="0">
                <a:solidFill>
                  <a:schemeClr val="bg1"/>
                </a:solidFill>
                <a:latin typeface="微软雅黑" panose="020B0503020204020204" pitchFamily="34" charset="-122"/>
                <a:ea typeface="微软雅黑" panose="020B0503020204020204" pitchFamily="34" charset="-122"/>
                <a:sym typeface="+mn-ea"/>
              </a:rPr>
              <a:t> 外语类保送生</a:t>
            </a:r>
            <a:endParaRPr lang="en-US" altLang="zh-CN" sz="14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sym typeface="+mn-ea"/>
              </a:rPr>
              <a:t>本科普通类</a:t>
            </a:r>
            <a:endParaRPr lang="zh-CN" altLang="en-US" sz="2000" b="1" kern="0" dirty="0">
              <a:solidFill>
                <a:srgbClr val="0F5D9D"/>
              </a:solidFill>
              <a:latin typeface="Impact" panose="020B0806030902050204" pitchFamily="34" charset="0"/>
              <a:sym typeface="+mn-ea"/>
            </a:endParaRPr>
          </a:p>
        </p:txBody>
      </p:sp>
      <p:sp>
        <p:nvSpPr>
          <p:cNvPr id="3" name="文本框 2"/>
          <p:cNvSpPr txBox="1"/>
          <p:nvPr>
            <p:custDataLst>
              <p:tags r:id="rId1"/>
            </p:custDataLst>
          </p:nvPr>
        </p:nvSpPr>
        <p:spPr>
          <a:xfrm>
            <a:off x="549910" y="820420"/>
            <a:ext cx="5168265" cy="3415030"/>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b="1" dirty="0">
                <a:solidFill>
                  <a:srgbClr val="0F5D9D"/>
                </a:solidFill>
                <a:latin typeface="Impact" panose="020B0806030902050204" pitchFamily="34" charset="0"/>
                <a:sym typeface="+mn-ea"/>
              </a:rPr>
              <a:t>中南大学全日制普通本科招生章程</a:t>
            </a:r>
            <a:endParaRPr lang="zh-CN" altLang="en-US" b="1" dirty="0">
              <a:solidFill>
                <a:srgbClr val="0F5D9D"/>
              </a:solidFill>
              <a:latin typeface="Impact" panose="020B0806030902050204" pitchFamily="34" charset="0"/>
              <a:sym typeface="+mn-ea"/>
            </a:endParaRPr>
          </a:p>
          <a:p>
            <a:pPr marL="0" indent="0" algn="l" latinLnBrk="0">
              <a:lnSpc>
                <a:spcPct val="150000"/>
              </a:lnSpc>
              <a:buFont typeface="Wingdings" panose="05000000000000000000" charset="0"/>
              <a:buNone/>
            </a:pPr>
            <a:r>
              <a:rPr lang="zh-CN" altLang="en-US"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https://zhaosheng.csu.edu.cn/bkzn/zczc.htm</a:t>
            </a:r>
            <a:endParaRPr lang="zh-CN" altLang="en-US" dirty="0">
              <a:solidFill>
                <a:srgbClr val="0F5D9D"/>
              </a:solidFill>
              <a:latin typeface="Impact" panose="020B0806030902050204" pitchFamily="34" charset="0"/>
              <a:sym typeface="+mn-ea"/>
            </a:endParaRPr>
          </a:p>
          <a:p>
            <a:pPr marL="0" indent="0" algn="l" latinLnBrk="0">
              <a:lnSpc>
                <a:spcPct val="150000"/>
              </a:lnSpc>
              <a:buFont typeface="Wingdings" panose="05000000000000000000" charset="0"/>
              <a:buNone/>
            </a:pPr>
            <a:endParaRPr lang="zh-CN" altLang="en-US" dirty="0">
              <a:solidFill>
                <a:srgbClr val="0F5D9D"/>
              </a:solidFill>
              <a:latin typeface="Impact" panose="020B0806030902050204" pitchFamily="34" charset="0"/>
              <a:sym typeface="+mn-ea"/>
            </a:endParaRPr>
          </a:p>
          <a:p>
            <a:pPr marL="0" indent="0" algn="l" latinLnBrk="0">
              <a:lnSpc>
                <a:spcPct val="150000"/>
              </a:lnSpc>
              <a:buFont typeface="Wingdings" panose="05000000000000000000" charset="0"/>
              <a:buNone/>
            </a:pPr>
            <a:r>
              <a:rPr lang="zh-CN" altLang="en-US" sz="1800" b="1" dirty="0">
                <a:solidFill>
                  <a:srgbClr val="0F5D9D"/>
                </a:solidFill>
                <a:latin typeface="Impact" panose="020B0806030902050204" pitchFamily="34" charset="0"/>
                <a:sym typeface="+mn-ea"/>
              </a:rPr>
              <a:t>中南大学分省分专业招生计划</a:t>
            </a:r>
            <a:endParaRPr lang="zh-CN" altLang="en-US" sz="1800" b="1" dirty="0">
              <a:solidFill>
                <a:srgbClr val="0F5D9D"/>
              </a:solidFill>
              <a:latin typeface="Impact" panose="020B0806030902050204" pitchFamily="34" charset="0"/>
              <a:sym typeface="+mn-ea"/>
            </a:endParaRPr>
          </a:p>
          <a:p>
            <a:pPr marL="0" indent="0" algn="l" latinLnBrk="0">
              <a:lnSpc>
                <a:spcPct val="150000"/>
              </a:lnSpc>
              <a:buFont typeface="Wingdings" panose="05000000000000000000" charset="0"/>
              <a:buNone/>
            </a:pPr>
            <a:r>
              <a:rPr lang="zh-CN" altLang="en-US" sz="1800" dirty="0">
                <a:solidFill>
                  <a:srgbClr val="0F5D9D"/>
                </a:solidFill>
                <a:latin typeface="Impact" panose="020B0806030902050204" pitchFamily="34" charset="0"/>
                <a:sym typeface="+mn-ea"/>
                <a:hlinkClick r:id="rId3" action="ppaction://hlinkfile"/>
              </a:rPr>
              <a:t>https://zhaosheng.csu.edu.cn/bkzn/zsjh.htm</a:t>
            </a:r>
            <a:endParaRPr lang="zh-CN" altLang="en-US" sz="1800" dirty="0">
              <a:solidFill>
                <a:srgbClr val="0F5D9D"/>
              </a:solidFill>
              <a:latin typeface="Impact" panose="020B0806030902050204" pitchFamily="34" charset="0"/>
              <a:sym typeface="+mn-ea"/>
            </a:endParaRPr>
          </a:p>
          <a:p>
            <a:pPr marL="0" indent="0" algn="l" latinLnBrk="0">
              <a:lnSpc>
                <a:spcPct val="150000"/>
              </a:lnSpc>
              <a:buFont typeface="Wingdings" panose="05000000000000000000" charset="0"/>
              <a:buNone/>
            </a:pPr>
            <a:endParaRPr lang="zh-CN" altLang="en-US" sz="1800" dirty="0">
              <a:solidFill>
                <a:srgbClr val="0F5D9D"/>
              </a:solidFill>
              <a:latin typeface="Impact" panose="020B0806030902050204" pitchFamily="34" charset="0"/>
              <a:sym typeface="+mn-ea"/>
            </a:endParaRPr>
          </a:p>
          <a:p>
            <a:pPr marL="0" indent="0" algn="l" latinLnBrk="0">
              <a:lnSpc>
                <a:spcPct val="150000"/>
              </a:lnSpc>
              <a:buFont typeface="Wingdings" panose="05000000000000000000" charset="0"/>
              <a:buNone/>
            </a:pPr>
            <a:r>
              <a:rPr lang="zh-CN" altLang="en-US" sz="1800" b="1" dirty="0">
                <a:solidFill>
                  <a:srgbClr val="0F5D9D"/>
                </a:solidFill>
                <a:latin typeface="Impact" panose="020B0806030902050204" pitchFamily="34" charset="0"/>
                <a:sym typeface="+mn-ea"/>
              </a:rPr>
              <a:t>中南大学本科普通批分省分专业录取分数</a:t>
            </a:r>
            <a:endParaRPr lang="zh-CN" altLang="en-US" sz="1800" dirty="0">
              <a:solidFill>
                <a:srgbClr val="0F5D9D"/>
              </a:solidFill>
              <a:latin typeface="Impact" panose="020B0806030902050204" pitchFamily="34" charset="0"/>
              <a:sym typeface="+mn-ea"/>
            </a:endParaRPr>
          </a:p>
          <a:p>
            <a:pPr marL="0" indent="0" algn="l" latinLnBrk="0">
              <a:lnSpc>
                <a:spcPct val="150000"/>
              </a:lnSpc>
              <a:buFont typeface="Wingdings" panose="05000000000000000000" charset="0"/>
              <a:buNone/>
            </a:pPr>
            <a:r>
              <a:rPr lang="zh-CN" altLang="en-US" sz="1800" dirty="0">
                <a:solidFill>
                  <a:srgbClr val="0F5D9D"/>
                </a:solidFill>
                <a:latin typeface="Impact" panose="020B0806030902050204" pitchFamily="34" charset="0"/>
                <a:sym typeface="+mn-ea"/>
                <a:hlinkClick r:id="rId4"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https://zhaosheng.csu.edu.cn/ptgz/bkyp.htm</a:t>
            </a:r>
            <a:endParaRPr lang="zh-CN" altLang="en-US" sz="1800" dirty="0">
              <a:solidFill>
                <a:srgbClr val="0F5D9D"/>
              </a:solidFill>
              <a:latin typeface="Impact" panose="020B0806030902050204" pitchFamily="34" charset="0"/>
              <a:sym typeface="+mn-ea"/>
            </a:endParaRPr>
          </a:p>
        </p:txBody>
      </p:sp>
      <p:pic>
        <p:nvPicPr>
          <p:cNvPr id="4" name="图片 3"/>
          <p:cNvPicPr>
            <a:picLocks noChangeAspect="1"/>
          </p:cNvPicPr>
          <p:nvPr/>
        </p:nvPicPr>
        <p:blipFill>
          <a:blip r:embed="rId5"/>
          <a:stretch>
            <a:fillRect/>
          </a:stretch>
        </p:blipFill>
        <p:spPr>
          <a:xfrm>
            <a:off x="5348605" y="2783205"/>
            <a:ext cx="3251200" cy="1726565"/>
          </a:xfrm>
          <a:prstGeom prst="rect">
            <a:avLst/>
          </a:prstGeom>
        </p:spPr>
      </p:pic>
      <p:pic>
        <p:nvPicPr>
          <p:cNvPr id="5" name="图片 4"/>
          <p:cNvPicPr>
            <a:picLocks noChangeAspect="1"/>
          </p:cNvPicPr>
          <p:nvPr/>
        </p:nvPicPr>
        <p:blipFill>
          <a:blip r:embed="rId6"/>
          <a:stretch>
            <a:fillRect/>
          </a:stretch>
        </p:blipFill>
        <p:spPr>
          <a:xfrm>
            <a:off x="5348605" y="845185"/>
            <a:ext cx="3242945" cy="1732280"/>
          </a:xfrm>
          <a:prstGeom prst="rect">
            <a:avLst/>
          </a:prstGeom>
        </p:spPr>
      </p:pic>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2"/>
          <p:cNvPicPr>
            <a:picLocks noChangeAspect="1" noChangeArrowheads="1"/>
          </p:cNvPicPr>
          <p:nvPr/>
        </p:nvPicPr>
        <p:blipFill>
          <a:blip r:embed="rId1" cstate="print"/>
          <a:srcRect t="19385"/>
          <a:stretch>
            <a:fillRect/>
          </a:stretch>
        </p:blipFill>
        <p:spPr bwMode="auto">
          <a:xfrm>
            <a:off x="-7938" y="1717675"/>
            <a:ext cx="9155113" cy="1654175"/>
          </a:xfrm>
          <a:prstGeom prst="rect">
            <a:avLst/>
          </a:prstGeom>
          <a:solidFill>
            <a:schemeClr val="bg1"/>
          </a:solidFill>
          <a:ln>
            <a:noFill/>
          </a:ln>
          <a:effectLst>
            <a:outerShdw blurRad="63500" dist="38100" dir="8100000" algn="tr" rotWithShape="0">
              <a:srgbClr val="000000">
                <a:alpha val="39998"/>
              </a:srgbClr>
            </a:outerShdw>
          </a:effectLst>
        </p:spPr>
      </p:pic>
      <p:grpSp>
        <p:nvGrpSpPr>
          <p:cNvPr id="34819" name="组合 1"/>
          <p:cNvGrpSpPr/>
          <p:nvPr/>
        </p:nvGrpSpPr>
        <p:grpSpPr bwMode="auto">
          <a:xfrm>
            <a:off x="3530600" y="1387475"/>
            <a:ext cx="2082800" cy="2082800"/>
            <a:chOff x="5559" y="2184"/>
            <a:chExt cx="3282" cy="3282"/>
          </a:xfrm>
        </p:grpSpPr>
        <p:grpSp>
          <p:nvGrpSpPr>
            <p:cNvPr id="34822" name="组合 87" descr="e7d195523061f1c01da5a1f0837ac25283df40ff0a16bfd61AE6AB84AD7EB485CA8019BF267F2027DE2BF09650313B56A435BB3664F8B916CA3777391AC088C283181605E184D6D6879568EB73EB808A44917F5128C20A4100957CA2519526EA40B8B54219C43C87FF835B0CD3040E43444448390C6E38433B017DECEE27FD7170FC892B11CC017A"/>
            <p:cNvGrpSpPr/>
            <p:nvPr/>
          </p:nvGrpSpPr>
          <p:grpSpPr bwMode="auto">
            <a:xfrm>
              <a:off x="5559" y="2184"/>
              <a:ext cx="3283" cy="3283"/>
              <a:chOff x="2848132" y="1860028"/>
              <a:chExt cx="3807502" cy="3807502"/>
            </a:xfrm>
          </p:grpSpPr>
          <p:sp>
            <p:nvSpPr>
              <p:cNvPr id="5" name="椭圆 4"/>
              <p:cNvSpPr/>
              <p:nvPr/>
            </p:nvSpPr>
            <p:spPr>
              <a:xfrm>
                <a:off x="2848132" y="1860028"/>
                <a:ext cx="3806342" cy="380634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sx="96000" sy="9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400" kern="0" noProof="1">
                  <a:solidFill>
                    <a:sysClr val="windowText" lastClr="000000"/>
                  </a:solidFill>
                </a:endParaRPr>
              </a:p>
            </p:txBody>
          </p:sp>
          <p:sp>
            <p:nvSpPr>
              <p:cNvPr id="6" name="椭圆 5"/>
              <p:cNvSpPr/>
              <p:nvPr/>
            </p:nvSpPr>
            <p:spPr>
              <a:xfrm>
                <a:off x="2938069" y="1949965"/>
                <a:ext cx="3626469" cy="3626469"/>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400" kern="0" noProof="1">
                  <a:solidFill>
                    <a:sysClr val="windowText" lastClr="000000"/>
                  </a:solidFill>
                </a:endParaRPr>
              </a:p>
            </p:txBody>
          </p:sp>
        </p:grpSp>
        <p:grpSp>
          <p:nvGrpSpPr>
            <p:cNvPr id="7" name="组合 11" descr="e7d195523061f1c01da5a1f0837ac25283df40ff0a16bfd61AE6AB84AD7EB485CA8019BF267F2027DE2BF09650313B56A435BB3664F8B916CA3777391AC088C283181605E184D6D6879568EB73EB808A44917F5128C20A4100957CA2519526EA40B8B54219C43C87FF835B0CD3040E43444448390C6E38433B017DECEE27FD7170FC892B11CC017A"/>
            <p:cNvGrpSpPr/>
            <p:nvPr/>
          </p:nvGrpSpPr>
          <p:grpSpPr>
            <a:xfrm>
              <a:off x="6079" y="2705"/>
              <a:ext cx="2242" cy="2261"/>
              <a:chOff x="7720142" y="3724404"/>
              <a:chExt cx="2847718" cy="2874135"/>
            </a:xfrm>
            <a:solidFill>
              <a:srgbClr val="002060"/>
            </a:solidFill>
          </p:grpSpPr>
          <p:sp>
            <p:nvSpPr>
              <p:cNvPr id="13" name="椭圆 12"/>
              <p:cNvSpPr/>
              <p:nvPr/>
            </p:nvSpPr>
            <p:spPr>
              <a:xfrm>
                <a:off x="7720142" y="3724404"/>
                <a:ext cx="2847718" cy="2847718"/>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sz="900" kern="0" noProof="1">
                  <a:solidFill>
                    <a:sysClr val="windowText" lastClr="000000"/>
                  </a:solidFill>
                </a:endParaRPr>
              </a:p>
            </p:txBody>
          </p:sp>
          <p:sp>
            <p:nvSpPr>
              <p:cNvPr id="14" name="文本框 14"/>
              <p:cNvSpPr txBox="1"/>
              <p:nvPr/>
            </p:nvSpPr>
            <p:spPr>
              <a:xfrm>
                <a:off x="8553774" y="3859155"/>
                <a:ext cx="1180452" cy="2739384"/>
              </a:xfrm>
              <a:prstGeom prst="rect">
                <a:avLst/>
              </a:prstGeom>
              <a:grpFill/>
            </p:spPr>
            <p:txBody>
              <a:bodyPr>
                <a:spAutoFit/>
              </a:bodyPr>
              <a:lstStyle/>
              <a:p>
                <a:pPr algn="ctr" eaLnBrk="1" fontAlgn="auto" hangingPunct="1">
                  <a:defRPr/>
                </a:pPr>
                <a:r>
                  <a:rPr kumimoji="1" lang="en-US" altLang="zh-CN" sz="8300" kern="0" noProof="1">
                    <a:solidFill>
                      <a:schemeClr val="bg1"/>
                    </a:solidFill>
                    <a:latin typeface="Impact" panose="020B0806030902050204"/>
                    <a:ea typeface="+mn-ea"/>
                    <a:cs typeface="Impact" panose="020B0806030902050204"/>
                  </a:rPr>
                  <a:t>1</a:t>
                </a:r>
                <a:endParaRPr kumimoji="1" lang="en-US" altLang="zh-CN" sz="8300" kern="0" noProof="1">
                  <a:solidFill>
                    <a:schemeClr val="bg1"/>
                  </a:solidFill>
                  <a:latin typeface="Impact" panose="020B0806030902050204"/>
                  <a:cs typeface="Impact" panose="020B0806030902050204"/>
                </a:endParaRPr>
              </a:p>
            </p:txBody>
          </p:sp>
        </p:grpSp>
      </p:grpSp>
      <p:sp>
        <p:nvSpPr>
          <p:cNvPr id="4" name="e7d195523061f1c0" hidden="1"/>
          <p:cNvSpPr txBox="1"/>
          <p:nvPr/>
        </p:nvSpPr>
        <p:spPr>
          <a:xfrm>
            <a:off x="-141732" y="900869"/>
            <a:ext cx="256540" cy="507532"/>
          </a:xfrm>
          <a:prstGeom prst="rect">
            <a:avLst/>
          </a:prstGeom>
          <a:noFill/>
        </p:spPr>
        <p:txBody>
          <a:bodyPr vert="wordArtVert" lIns="45702" tIns="22851" rIns="45702" bIns="22851">
            <a:spAutoFit/>
          </a:bodyPr>
          <a:lstStyle/>
          <a:p>
            <a:pPr eaLnBrk="1" fontAlgn="auto" hangingPunct="1">
              <a:defRPr/>
            </a:pPr>
            <a:r>
              <a:rPr lang="en-US" altLang="zh-CN" sz="100" kern="0" noProof="1">
                <a:solidFill>
                  <a:sysClr val="windowText" lastClr="000000"/>
                </a:solidFill>
                <a:latin typeface="+mn-lt"/>
                <a:ea typeface="+mn-ea"/>
              </a:rPr>
              <a:t>e7d195523061f1c01da5a1f0837ac25283df40ff0a16bfd61AE6AB84AD7EB485CA8019BF267F2027DE2BF09650313B56A435BB3664F8B916CA3777391AC088C283181605E184D6D6879568EB73EB808A44917F5128C20A4100957CA2519526EA40B8B54219C43C87FF835B0CD3040E43444448390C6E38433B017DECEE27FD7170FC892B11CC017A</a:t>
            </a:r>
            <a:endParaRPr lang="zh-CN" altLang="en-US" sz="100" kern="0" noProof="1">
              <a:solidFill>
                <a:sysClr val="windowText" lastClr="000000"/>
              </a:solidFill>
            </a:endParaRPr>
          </a:p>
        </p:txBody>
      </p:sp>
      <p:sp>
        <p:nvSpPr>
          <p:cNvPr id="15" name="矩形 14"/>
          <p:cNvSpPr/>
          <p:nvPr/>
        </p:nvSpPr>
        <p:spPr>
          <a:xfrm>
            <a:off x="2016760" y="3643630"/>
            <a:ext cx="5111750" cy="705485"/>
          </a:xfrm>
          <a:prstGeom prst="rect">
            <a:avLst/>
          </a:prstGeom>
        </p:spPr>
        <p:txBody>
          <a:bodyPr wrap="square" lIns="91431" tIns="45715" rIns="91431" bIns="45715">
            <a:spAutoFit/>
          </a:bodyPr>
          <a:lstStyle/>
          <a:p>
            <a:pPr algn="r" eaLnBrk="1" fontAlgn="auto" hangingPunct="1">
              <a:defRPr/>
            </a:pPr>
            <a:r>
              <a:rPr lang="zh-CN" altLang="en-US" sz="4000" b="1" spc="150" noProof="1">
                <a:solidFill>
                  <a:srgbClr val="0F5D9D"/>
                </a:solidFill>
                <a:ea typeface="微软雅黑" panose="020B0503020204020204" pitchFamily="34" charset="-122"/>
                <a:cs typeface="Arial" panose="020B0604020202020204" pitchFamily="34" charset="0"/>
              </a:rPr>
              <a:t>传承中南</a:t>
            </a:r>
            <a:r>
              <a:rPr lang="en-US" altLang="zh-CN" sz="4000" b="1" spc="150" noProof="1">
                <a:solidFill>
                  <a:srgbClr val="0F5D9D"/>
                </a:solidFill>
                <a:ea typeface="微软雅黑" panose="020B0503020204020204" pitchFamily="34" charset="-122"/>
                <a:cs typeface="Arial" panose="020B0604020202020204" pitchFamily="34" charset="0"/>
              </a:rPr>
              <a:t>    </a:t>
            </a:r>
            <a:r>
              <a:rPr lang="zh-CN" altLang="en-US" sz="4000" b="1" spc="150" noProof="1">
                <a:solidFill>
                  <a:srgbClr val="0F5D9D"/>
                </a:solidFill>
                <a:ea typeface="微软雅黑" panose="020B0503020204020204" pitchFamily="34" charset="-122"/>
                <a:cs typeface="Arial" panose="020B0604020202020204" pitchFamily="34" charset="0"/>
              </a:rPr>
              <a:t>不忘初心</a:t>
            </a:r>
            <a:endParaRPr lang="zh-CN" altLang="en-US" sz="4000" b="1" spc="150" noProof="1">
              <a:solidFill>
                <a:srgbClr val="0F5D9D"/>
              </a:solidFill>
              <a:ea typeface="微软雅黑" panose="020B0503020204020204" pitchFamily="34" charset="-122"/>
              <a:cs typeface="Arial" panose="020B0604020202020204" pitchFamily="34" charset="0"/>
            </a:endParaRPr>
          </a:p>
        </p:txBody>
      </p:sp>
    </p:spTree>
    <p:custDataLst>
      <p:tags r:id="rId2"/>
    </p:custData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36245" y="760095"/>
            <a:ext cx="1223645" cy="36830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招生专业</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圆角矩形 5"/>
          <p:cNvSpPr/>
          <p:nvPr/>
        </p:nvSpPr>
        <p:spPr>
          <a:xfrm>
            <a:off x="1871980" y="760730"/>
            <a:ext cx="1629410"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r>
              <a:rPr lang="en-US" altLang="zh-CN" sz="1600" b="1" dirty="0">
                <a:solidFill>
                  <a:srgbClr val="0F5D9D"/>
                </a:solidFill>
                <a:latin typeface="微软雅黑" panose="020B0503020204020204" pitchFamily="34" charset="-122"/>
                <a:sym typeface="+mn-ea"/>
              </a:rPr>
              <a:t>数学与应用数学</a:t>
            </a:r>
            <a:endParaRPr lang="en-US" altLang="zh-CN" sz="1600" b="1" noProof="1">
              <a:solidFill>
                <a:srgbClr val="0F5D9D"/>
              </a:solidFill>
              <a:latin typeface="微软雅黑" panose="020B0503020204020204" pitchFamily="34" charset="-122"/>
              <a:ea typeface="微软雅黑" panose="020B0503020204020204" pitchFamily="34" charset="-122"/>
              <a:sym typeface="+mn-ea"/>
            </a:endParaRPr>
          </a:p>
        </p:txBody>
      </p:sp>
      <p:sp>
        <p:nvSpPr>
          <p:cNvPr id="13" name="圆角矩形 5"/>
          <p:cNvSpPr/>
          <p:nvPr/>
        </p:nvSpPr>
        <p:spPr>
          <a:xfrm>
            <a:off x="3713480" y="760095"/>
            <a:ext cx="1519555"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r>
              <a:rPr lang="en-US" altLang="zh-CN" sz="1600" b="1" dirty="0">
                <a:solidFill>
                  <a:srgbClr val="0F5D9D"/>
                </a:solidFill>
                <a:latin typeface="微软雅黑" panose="020B0503020204020204" pitchFamily="34" charset="-122"/>
                <a:sym typeface="+mn-ea"/>
              </a:rPr>
              <a:t>应用物理学</a:t>
            </a:r>
            <a:endParaRPr lang="zh-CN" altLang="en-US" sz="2000" b="1" dirty="0">
              <a:solidFill>
                <a:srgbClr val="0F5D9D"/>
              </a:solidFill>
              <a:latin typeface="微软雅黑" panose="020B0503020204020204" pitchFamily="34" charset="-122"/>
              <a:sym typeface="+mn-ea"/>
            </a:endParaRPr>
          </a:p>
        </p:txBody>
      </p:sp>
      <p:sp>
        <p:nvSpPr>
          <p:cNvPr id="14" name="圆角矩形 5"/>
          <p:cNvSpPr/>
          <p:nvPr/>
        </p:nvSpPr>
        <p:spPr>
          <a:xfrm>
            <a:off x="5445125" y="760095"/>
            <a:ext cx="1538605"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r>
              <a:rPr lang="en-US" altLang="zh-CN" sz="1600" b="1" dirty="0">
                <a:solidFill>
                  <a:srgbClr val="0F5D9D"/>
                </a:solidFill>
                <a:latin typeface="微软雅黑" panose="020B0503020204020204" pitchFamily="34" charset="-122"/>
                <a:sym typeface="+mn-ea"/>
              </a:rPr>
              <a:t>应用化学</a:t>
            </a:r>
            <a:endParaRPr lang="zh-CN" altLang="en-US" sz="2000" b="1" dirty="0">
              <a:solidFill>
                <a:srgbClr val="0F5D9D"/>
              </a:solidFill>
              <a:latin typeface="微软雅黑" panose="020B0503020204020204" pitchFamily="34" charset="-122"/>
              <a:sym typeface="+mn-ea"/>
            </a:endParaRPr>
          </a:p>
        </p:txBody>
      </p:sp>
      <p:sp>
        <p:nvSpPr>
          <p:cNvPr id="15" name="圆角矩形 5"/>
          <p:cNvSpPr/>
          <p:nvPr/>
        </p:nvSpPr>
        <p:spPr>
          <a:xfrm>
            <a:off x="7195820" y="760730"/>
            <a:ext cx="1537335"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r>
              <a:rPr lang="en-US" altLang="zh-CN" sz="1600" b="1" dirty="0">
                <a:solidFill>
                  <a:srgbClr val="0F5D9D"/>
                </a:solidFill>
                <a:latin typeface="微软雅黑" panose="020B0503020204020204" pitchFamily="34" charset="-122"/>
                <a:sym typeface="+mn-ea"/>
              </a:rPr>
              <a:t>生物科学</a:t>
            </a:r>
            <a:endParaRPr lang="zh-CN" altLang="en-US" sz="2000" b="1" dirty="0">
              <a:solidFill>
                <a:srgbClr val="0F5D9D"/>
              </a:solidFill>
              <a:latin typeface="微软雅黑" panose="020B0503020204020204" pitchFamily="34" charset="-122"/>
              <a:sym typeface="+mn-ea"/>
            </a:endParaRPr>
          </a:p>
        </p:txBody>
      </p:sp>
      <p:sp>
        <p:nvSpPr>
          <p:cNvPr id="5" name="Text Box 6"/>
          <p:cNvSpPr txBox="1">
            <a:spLocks noChangeArrowheads="1"/>
          </p:cNvSpPr>
          <p:nvPr/>
        </p:nvSpPr>
        <p:spPr bwMode="auto">
          <a:xfrm>
            <a:off x="744538" y="98425"/>
            <a:ext cx="373856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kern="0" dirty="0">
                <a:solidFill>
                  <a:srgbClr val="0F5D9D"/>
                </a:solidFill>
                <a:latin typeface="Impact" panose="020B0806030902050204" pitchFamily="34" charset="0"/>
                <a:sym typeface="宋体" panose="02010600030101010101" pitchFamily="2" charset="-122"/>
              </a:rPr>
              <a:t>强基计划</a:t>
            </a:r>
            <a:r>
              <a:rPr lang="zh-CN" sz="2000" b="1" kern="0" dirty="0">
                <a:solidFill>
                  <a:srgbClr val="0F5D9D"/>
                </a:solidFill>
                <a:latin typeface="Impact" panose="020B0806030902050204" pitchFamily="34" charset="0"/>
                <a:sym typeface="+mn-ea"/>
              </a:rPr>
              <a:t>（</a:t>
            </a:r>
            <a:r>
              <a:rPr lang="en-US" altLang="zh-CN" sz="2000" b="1" kern="0" dirty="0">
                <a:solidFill>
                  <a:srgbClr val="0F5D9D"/>
                </a:solidFill>
                <a:latin typeface="Impact" panose="020B0806030902050204" pitchFamily="34" charset="0"/>
                <a:sym typeface="+mn-ea"/>
              </a:rPr>
              <a:t>2023</a:t>
            </a:r>
            <a:r>
              <a:rPr lang="zh-CN" altLang="en-US" sz="2000" b="1" kern="0" dirty="0">
                <a:solidFill>
                  <a:srgbClr val="0F5D9D"/>
                </a:solidFill>
                <a:latin typeface="Impact" panose="020B0806030902050204" pitchFamily="34" charset="0"/>
                <a:sym typeface="+mn-ea"/>
              </a:rPr>
              <a:t>）</a:t>
            </a:r>
            <a:endParaRPr lang="zh-CN" altLang="en-US" sz="2000" b="1">
              <a:solidFill>
                <a:srgbClr val="C00000"/>
              </a:solidFill>
              <a:latin typeface="Impact" panose="020B0806030902050204" pitchFamily="34" charset="0"/>
              <a:sym typeface="宋体" panose="02010600030101010101" pitchFamily="2" charset="-122"/>
            </a:endParaRPr>
          </a:p>
        </p:txBody>
      </p:sp>
      <p:sp>
        <p:nvSpPr>
          <p:cNvPr id="2" name="矩形 1"/>
          <p:cNvSpPr/>
          <p:nvPr/>
        </p:nvSpPr>
        <p:spPr>
          <a:xfrm>
            <a:off x="1871980" y="2222500"/>
            <a:ext cx="6847205" cy="1684020"/>
          </a:xfrm>
          <a:prstGeom prst="rect">
            <a:avLst/>
          </a:prstGeom>
          <a:ln>
            <a:solidFill>
              <a:srgbClr val="0F5D9D"/>
            </a:solidFill>
          </a:ln>
        </p:spPr>
        <p:txBody>
          <a:bodyPr vert="horz" wrap="square" lIns="68580" tIns="34290" rIns="68580" bIns="34290" rtlCol="0">
            <a:spAutoFit/>
          </a:bodyPr>
          <a:lstStyle/>
          <a:p>
            <a:pPr>
              <a:lnSpc>
                <a:spcPct val="150000"/>
              </a:lnSpc>
            </a:pPr>
            <a:r>
              <a:rPr lang="zh-CN" altLang="en-US" sz="1400" b="1" dirty="0" smtClean="0">
                <a:solidFill>
                  <a:srgbClr val="2862AA"/>
                </a:solidFill>
              </a:rPr>
              <a:t>1. 确认环节：</a:t>
            </a:r>
            <a:r>
              <a:rPr lang="en-US" altLang="zh-CN" sz="1400" b="1" dirty="0">
                <a:solidFill>
                  <a:srgbClr val="C00000"/>
                </a:solidFill>
              </a:rPr>
              <a:t>6月12日至20日</a:t>
            </a:r>
            <a:r>
              <a:rPr lang="zh-CN" altLang="en-US" sz="1400" b="1" dirty="0" smtClean="0">
                <a:solidFill>
                  <a:srgbClr val="2862AA"/>
                </a:solidFill>
              </a:rPr>
              <a:t>考生登录我校强基计划报名平台确认是否参加我校强基计划考核并签订承诺书</a:t>
            </a:r>
            <a:endParaRPr lang="zh-CN" altLang="en-US" sz="1400" b="1" dirty="0" smtClean="0">
              <a:solidFill>
                <a:srgbClr val="2862AA"/>
              </a:solidFill>
            </a:endParaRPr>
          </a:p>
          <a:p>
            <a:pPr>
              <a:lnSpc>
                <a:spcPct val="150000"/>
              </a:lnSpc>
            </a:pPr>
            <a:r>
              <a:rPr lang="zh-CN" altLang="en-US" sz="1400" b="1" dirty="0" smtClean="0">
                <a:solidFill>
                  <a:srgbClr val="2862AA"/>
                </a:solidFill>
              </a:rPr>
              <a:t>2. 6月27日前，依据“</a:t>
            </a:r>
            <a:r>
              <a:rPr lang="zh-CN" altLang="zh-CN" sz="1400" b="1" dirty="0">
                <a:solidFill>
                  <a:srgbClr val="C00000"/>
                </a:solidFill>
              </a:rPr>
              <a:t>专业志愿优先、高考成绩从高到低</a:t>
            </a:r>
            <a:r>
              <a:rPr lang="zh-CN" altLang="en-US" sz="1400" b="1" dirty="0" smtClean="0">
                <a:solidFill>
                  <a:srgbClr val="2862AA"/>
                </a:solidFill>
              </a:rPr>
              <a:t>”的原则，按我校分省分专业招生计划的</a:t>
            </a:r>
            <a:r>
              <a:rPr lang="zh-CN" altLang="zh-CN" sz="1400" b="1" dirty="0">
                <a:solidFill>
                  <a:srgbClr val="C00000"/>
                </a:solidFill>
              </a:rPr>
              <a:t>5倍</a:t>
            </a:r>
            <a:r>
              <a:rPr lang="zh-CN" altLang="en-US" sz="1400" b="1" dirty="0" smtClean="0">
                <a:solidFill>
                  <a:srgbClr val="2862AA"/>
                </a:solidFill>
              </a:rPr>
              <a:t>确定入围考核考生名单和入围专业并公示入围标准，</a:t>
            </a:r>
            <a:r>
              <a:rPr lang="zh-CN" altLang="zh-CN" sz="1400" b="1" dirty="0">
                <a:solidFill>
                  <a:srgbClr val="C00000"/>
                </a:solidFill>
              </a:rPr>
              <a:t>末位同分考生全部</a:t>
            </a:r>
            <a:r>
              <a:rPr lang="zh-CN" altLang="zh-CN" sz="1400" b="1" dirty="0" smtClean="0">
                <a:solidFill>
                  <a:srgbClr val="C00000"/>
                </a:solidFill>
              </a:rPr>
              <a:t>入围</a:t>
            </a:r>
            <a:endParaRPr lang="zh-CN" altLang="zh-CN" sz="1400" b="1" dirty="0">
              <a:solidFill>
                <a:srgbClr val="2862AA"/>
              </a:solidFill>
            </a:endParaRPr>
          </a:p>
        </p:txBody>
      </p:sp>
      <p:sp>
        <p:nvSpPr>
          <p:cNvPr id="3" name="矩形 2"/>
          <p:cNvSpPr/>
          <p:nvPr/>
        </p:nvSpPr>
        <p:spPr>
          <a:xfrm>
            <a:off x="451485" y="2222500"/>
            <a:ext cx="1192530" cy="64516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校考</a:t>
            </a: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入围</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办法</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矩形 3"/>
          <p:cNvSpPr/>
          <p:nvPr/>
        </p:nvSpPr>
        <p:spPr>
          <a:xfrm>
            <a:off x="436245" y="4077970"/>
            <a:ext cx="1207135" cy="36830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考核方式</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871980" y="4042410"/>
            <a:ext cx="6868160" cy="783590"/>
          </a:xfrm>
          <a:prstGeom prst="rect">
            <a:avLst/>
          </a:prstGeom>
          <a:noFill/>
          <a:ln>
            <a:solidFill>
              <a:srgbClr val="0F5D9D"/>
            </a:solidFill>
          </a:ln>
        </p:spPr>
        <p:txBody>
          <a:bodyPr wrap="square" rtlCol="0" anchor="t">
            <a:spAutoFit/>
          </a:bodyPr>
          <a:lstStyle/>
          <a:p>
            <a:pPr>
              <a:lnSpc>
                <a:spcPct val="150000"/>
              </a:lnSpc>
            </a:pPr>
            <a:r>
              <a:rPr lang="zh-CN" altLang="en-US" sz="1400" b="1" dirty="0" smtClean="0">
                <a:solidFill>
                  <a:srgbClr val="2862AA"/>
                </a:solidFill>
                <a:sym typeface="+mn-ea"/>
              </a:rPr>
              <a:t>7月1日</a:t>
            </a:r>
            <a:r>
              <a:rPr lang="en-US" altLang="zh-CN" sz="1600" dirty="0">
                <a:solidFill>
                  <a:srgbClr val="2862AA"/>
                </a:solidFill>
                <a:sym typeface="+mn-ea"/>
              </a:rPr>
              <a:t> </a:t>
            </a:r>
            <a:r>
              <a:rPr lang="zh-CN" altLang="zh-CN" sz="1400" b="1" dirty="0">
                <a:solidFill>
                  <a:srgbClr val="C00000"/>
                </a:solidFill>
                <a:sym typeface="+mn-ea"/>
              </a:rPr>
              <a:t>面试考核+体质测试</a:t>
            </a:r>
            <a:endParaRPr lang="zh-CN" altLang="zh-CN" sz="1400" b="1" dirty="0">
              <a:solidFill>
                <a:srgbClr val="C00000"/>
              </a:solidFill>
              <a:sym typeface="+mn-ea"/>
            </a:endParaRPr>
          </a:p>
          <a:p>
            <a:pPr>
              <a:lnSpc>
                <a:spcPct val="150000"/>
              </a:lnSpc>
            </a:pPr>
            <a:r>
              <a:rPr lang="zh-CN" altLang="en-US" sz="1400" b="1" dirty="0" smtClean="0">
                <a:solidFill>
                  <a:srgbClr val="2862AA"/>
                </a:solidFill>
                <a:sym typeface="+mn-ea"/>
              </a:rPr>
              <a:t>专家、考生“双随机”抽签，测试全程录像</a:t>
            </a:r>
            <a:endParaRPr lang="zh-CN" altLang="en-US" sz="1600" dirty="0"/>
          </a:p>
        </p:txBody>
      </p:sp>
      <p:sp>
        <p:nvSpPr>
          <p:cNvPr id="7" name="矩形 6"/>
          <p:cNvSpPr/>
          <p:nvPr>
            <p:custDataLst>
              <p:tags r:id="rId1"/>
            </p:custDataLst>
          </p:nvPr>
        </p:nvSpPr>
        <p:spPr>
          <a:xfrm>
            <a:off x="1881505" y="1349375"/>
            <a:ext cx="6837680" cy="753110"/>
          </a:xfrm>
          <a:prstGeom prst="rect">
            <a:avLst/>
          </a:prstGeom>
          <a:ln>
            <a:solidFill>
              <a:schemeClr val="accent1">
                <a:lumMod val="50000"/>
              </a:schemeClr>
            </a:solidFill>
          </a:ln>
        </p:spPr>
        <p:txBody>
          <a:bodyPr wrap="square">
            <a:spAutoFit/>
          </a:bodyPr>
          <a:lstStyle/>
          <a:p>
            <a:pPr latinLnBrk="0">
              <a:lnSpc>
                <a:spcPts val="2580"/>
              </a:lnSpc>
            </a:pPr>
            <a:r>
              <a:rPr lang="en-US" altLang="zh-CN" sz="1400" b="1" dirty="0" smtClean="0">
                <a:solidFill>
                  <a:srgbClr val="2862AA"/>
                </a:solidFill>
                <a:sym typeface="+mn-ea"/>
              </a:rPr>
              <a:t>2023</a:t>
            </a:r>
            <a:r>
              <a:rPr lang="zh-CN" altLang="en-US" sz="1400" b="1" dirty="0" smtClean="0">
                <a:solidFill>
                  <a:srgbClr val="2862AA"/>
                </a:solidFill>
                <a:sym typeface="+mn-ea"/>
              </a:rPr>
              <a:t>年4月</a:t>
            </a:r>
            <a:r>
              <a:rPr lang="en-US" altLang="zh-CN" sz="1400" b="1" dirty="0" smtClean="0">
                <a:solidFill>
                  <a:srgbClr val="2862AA"/>
                </a:solidFill>
                <a:sym typeface="+mn-ea"/>
              </a:rPr>
              <a:t>10</a:t>
            </a:r>
            <a:r>
              <a:rPr lang="zh-CN" altLang="en-US" sz="1400" b="1" dirty="0" smtClean="0">
                <a:solidFill>
                  <a:srgbClr val="2862AA"/>
                </a:solidFill>
                <a:sym typeface="+mn-ea"/>
              </a:rPr>
              <a:t>日至</a:t>
            </a:r>
            <a:r>
              <a:rPr lang="en-US" altLang="zh-CN" sz="1400" b="1" dirty="0" smtClean="0">
                <a:solidFill>
                  <a:srgbClr val="2862AA"/>
                </a:solidFill>
                <a:sym typeface="+mn-ea"/>
              </a:rPr>
              <a:t>29</a:t>
            </a:r>
            <a:r>
              <a:rPr lang="zh-CN" altLang="en-US" sz="1400" b="1" dirty="0" smtClean="0">
                <a:solidFill>
                  <a:srgbClr val="2862AA"/>
                </a:solidFill>
                <a:sym typeface="+mn-ea"/>
              </a:rPr>
              <a:t>日考生可登录中南大学强基计划报名平台完成网上报名</a:t>
            </a:r>
            <a:endParaRPr lang="zh-CN" altLang="en-US" sz="1400" b="1" dirty="0" smtClean="0">
              <a:solidFill>
                <a:srgbClr val="2862AA"/>
              </a:solidFill>
              <a:sym typeface="+mn-ea"/>
            </a:endParaRPr>
          </a:p>
          <a:p>
            <a:pPr latinLnBrk="0">
              <a:lnSpc>
                <a:spcPts val="2580"/>
              </a:lnSpc>
            </a:pPr>
            <a:r>
              <a:rPr lang="zh-CN" altLang="en-US" sz="1400" b="1" dirty="0" smtClean="0">
                <a:solidFill>
                  <a:srgbClr val="2862AA"/>
                </a:solidFill>
              </a:rPr>
              <a:t>考生只能报考</a:t>
            </a:r>
            <a:r>
              <a:rPr lang="zh-CN" altLang="zh-CN" sz="1400" b="1" dirty="0">
                <a:solidFill>
                  <a:srgbClr val="C00000"/>
                </a:solidFill>
              </a:rPr>
              <a:t>一所高校，</a:t>
            </a:r>
            <a:r>
              <a:rPr lang="zh-CN" altLang="en-US" sz="1400" b="1" dirty="0" smtClean="0">
                <a:solidFill>
                  <a:srgbClr val="2862AA"/>
                </a:solidFill>
              </a:rPr>
              <a:t>报考我校的考生最多可填报</a:t>
            </a:r>
            <a:r>
              <a:rPr lang="zh-CN" altLang="zh-CN" sz="1400" b="1" dirty="0">
                <a:solidFill>
                  <a:srgbClr val="C00000"/>
                </a:solidFill>
              </a:rPr>
              <a:t>四个专业志愿</a:t>
            </a:r>
            <a:endParaRPr lang="zh-CN" altLang="zh-CN" sz="1400" b="1" dirty="0">
              <a:solidFill>
                <a:srgbClr val="C00000"/>
              </a:solidFill>
            </a:endParaRPr>
          </a:p>
        </p:txBody>
      </p:sp>
      <p:sp>
        <p:nvSpPr>
          <p:cNvPr id="8" name="矩形 7"/>
          <p:cNvSpPr/>
          <p:nvPr>
            <p:custDataLst>
              <p:tags r:id="rId2"/>
            </p:custDataLst>
          </p:nvPr>
        </p:nvSpPr>
        <p:spPr>
          <a:xfrm>
            <a:off x="455295" y="1558925"/>
            <a:ext cx="1192530" cy="36830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报考要求</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Tree>
    <p:custDataLst>
      <p:tags r:id="rId3"/>
    </p:custData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744538" y="98425"/>
            <a:ext cx="373856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kern="0" dirty="0">
                <a:solidFill>
                  <a:srgbClr val="0F5D9D"/>
                </a:solidFill>
                <a:latin typeface="Impact" panose="020B0806030902050204" pitchFamily="34" charset="0"/>
                <a:sym typeface="宋体" panose="02010600030101010101" pitchFamily="2" charset="-122"/>
              </a:rPr>
              <a:t>强基计划</a:t>
            </a:r>
            <a:r>
              <a:rPr lang="zh-CN" sz="2000" b="1" kern="0" dirty="0">
                <a:solidFill>
                  <a:srgbClr val="0F5D9D"/>
                </a:solidFill>
                <a:latin typeface="Impact" panose="020B0806030902050204" pitchFamily="34" charset="0"/>
                <a:sym typeface="+mn-ea"/>
              </a:rPr>
              <a:t>（</a:t>
            </a:r>
            <a:r>
              <a:rPr lang="en-US" altLang="zh-CN" sz="2000" b="1" kern="0" dirty="0">
                <a:solidFill>
                  <a:srgbClr val="0F5D9D"/>
                </a:solidFill>
                <a:latin typeface="Impact" panose="020B0806030902050204" pitchFamily="34" charset="0"/>
                <a:sym typeface="+mn-ea"/>
              </a:rPr>
              <a:t>2023</a:t>
            </a:r>
            <a:r>
              <a:rPr lang="zh-CN" altLang="en-US" sz="2000" b="1" kern="0" dirty="0">
                <a:solidFill>
                  <a:srgbClr val="0F5D9D"/>
                </a:solidFill>
                <a:latin typeface="Impact" panose="020B0806030902050204" pitchFamily="34" charset="0"/>
                <a:sym typeface="+mn-ea"/>
              </a:rPr>
              <a:t>）</a:t>
            </a:r>
            <a:endParaRPr lang="zh-CN" altLang="en-US" sz="2000" b="1">
              <a:solidFill>
                <a:srgbClr val="0F5D9D"/>
              </a:solidFill>
              <a:latin typeface="Impact" panose="020B0806030902050204" pitchFamily="34" charset="0"/>
              <a:sym typeface="宋体" panose="02010600030101010101" pitchFamily="2" charset="-122"/>
            </a:endParaRPr>
          </a:p>
        </p:txBody>
      </p:sp>
      <p:sp>
        <p:nvSpPr>
          <p:cNvPr id="10" name="矩形 9"/>
          <p:cNvSpPr/>
          <p:nvPr/>
        </p:nvSpPr>
        <p:spPr>
          <a:xfrm>
            <a:off x="2218055" y="736600"/>
            <a:ext cx="6246495" cy="737235"/>
          </a:xfrm>
          <a:prstGeom prst="rect">
            <a:avLst/>
          </a:prstGeom>
          <a:ln w="9525">
            <a:solidFill>
              <a:srgbClr val="0F5D9D"/>
            </a:solidFill>
          </a:ln>
        </p:spPr>
        <p:txBody>
          <a:bodyPr wrap="square">
            <a:spAutoFit/>
          </a:bodyPr>
          <a:lstStyle/>
          <a:p>
            <a:pPr algn="l">
              <a:lnSpc>
                <a:spcPct val="150000"/>
              </a:lnSpc>
              <a:buClrTx/>
              <a:buSzTx/>
              <a:buNone/>
            </a:pPr>
            <a:r>
              <a:rPr lang="zh-CN" altLang="en-US" sz="1400" b="1" dirty="0" smtClean="0">
                <a:solidFill>
                  <a:srgbClr val="2862AA"/>
                </a:solidFill>
              </a:rPr>
              <a:t>考生高考成绩和我校面试考核成绩共同构成综合成绩</a:t>
            </a:r>
            <a:endParaRPr lang="zh-CN" altLang="en-US" sz="1400" b="1" dirty="0" smtClean="0">
              <a:solidFill>
                <a:srgbClr val="2862AA"/>
              </a:solidFill>
            </a:endParaRPr>
          </a:p>
          <a:p>
            <a:pPr algn="l">
              <a:lnSpc>
                <a:spcPct val="150000"/>
              </a:lnSpc>
              <a:buClrTx/>
              <a:buSzTx/>
              <a:buNone/>
            </a:pPr>
            <a:r>
              <a:rPr lang="zh-CN" altLang="en-US" sz="1400" b="1" dirty="0" smtClean="0">
                <a:solidFill>
                  <a:srgbClr val="2862AA"/>
                </a:solidFill>
              </a:rPr>
              <a:t>其中高考成绩占85%</a:t>
            </a:r>
            <a:endParaRPr lang="zh-CN" altLang="en-US" sz="1400" b="1" dirty="0" smtClean="0">
              <a:solidFill>
                <a:srgbClr val="2862AA"/>
              </a:solidFill>
            </a:endParaRPr>
          </a:p>
        </p:txBody>
      </p:sp>
      <p:sp>
        <p:nvSpPr>
          <p:cNvPr id="11" name="矩形 10"/>
          <p:cNvSpPr/>
          <p:nvPr/>
        </p:nvSpPr>
        <p:spPr>
          <a:xfrm>
            <a:off x="2218055" y="2294255"/>
            <a:ext cx="6297295" cy="1684020"/>
          </a:xfrm>
          <a:prstGeom prst="rect">
            <a:avLst/>
          </a:prstGeom>
          <a:ln>
            <a:solidFill>
              <a:srgbClr val="0F5D9D"/>
            </a:solidFill>
          </a:ln>
        </p:spPr>
        <p:txBody>
          <a:bodyPr vert="horz" wrap="square" lIns="68580" tIns="34290" rIns="68580" bIns="34290" rtlCol="0">
            <a:spAutoFit/>
          </a:bodyPr>
          <a:lstStyle/>
          <a:p>
            <a:pPr algn="l">
              <a:lnSpc>
                <a:spcPct val="150000"/>
              </a:lnSpc>
              <a:buClrTx/>
              <a:buSzTx/>
              <a:buFontTx/>
              <a:buNone/>
            </a:pPr>
            <a:r>
              <a:rPr lang="en-US" altLang="zh-CN" sz="1400" b="1" dirty="0" smtClean="0">
                <a:solidFill>
                  <a:srgbClr val="2862AA"/>
                </a:solidFill>
              </a:rPr>
              <a:t>1</a:t>
            </a:r>
            <a:r>
              <a:rPr lang="zh-CN" altLang="en-US" sz="1400" b="1" dirty="0" smtClean="0">
                <a:solidFill>
                  <a:srgbClr val="2862AA"/>
                </a:solidFill>
              </a:rPr>
              <a:t>、根据考生入围专业和所在省份强基计划的招生名额，按综合成绩由高到低顺序确定预录取名单和专业</a:t>
            </a:r>
            <a:endParaRPr lang="zh-CN" altLang="en-US" sz="1400" b="1" dirty="0" smtClean="0">
              <a:solidFill>
                <a:srgbClr val="2862AA"/>
              </a:solidFill>
            </a:endParaRPr>
          </a:p>
          <a:p>
            <a:pPr algn="l">
              <a:lnSpc>
                <a:spcPct val="150000"/>
              </a:lnSpc>
              <a:buClrTx/>
              <a:buSzTx/>
              <a:buFontTx/>
              <a:buNone/>
            </a:pPr>
            <a:r>
              <a:rPr lang="en-US" altLang="zh-CN" sz="1400" b="1" dirty="0" smtClean="0">
                <a:solidFill>
                  <a:srgbClr val="2862AA"/>
                </a:solidFill>
              </a:rPr>
              <a:t>2</a:t>
            </a:r>
            <a:r>
              <a:rPr lang="zh-CN" altLang="en-US" sz="1400" b="1" dirty="0" smtClean="0">
                <a:solidFill>
                  <a:srgbClr val="2862AA"/>
                </a:solidFill>
              </a:rPr>
              <a:t>、预录取人数不超过招生计划</a:t>
            </a:r>
            <a:endParaRPr lang="zh-CN" altLang="en-US" sz="1400" b="1" dirty="0" smtClean="0">
              <a:solidFill>
                <a:srgbClr val="2862AA"/>
              </a:solidFill>
            </a:endParaRPr>
          </a:p>
          <a:p>
            <a:pPr algn="l">
              <a:lnSpc>
                <a:spcPct val="150000"/>
              </a:lnSpc>
              <a:buClrTx/>
              <a:buSzTx/>
              <a:buFontTx/>
              <a:buNone/>
            </a:pPr>
            <a:r>
              <a:rPr lang="en-US" altLang="zh-CN" sz="1400" b="1" dirty="0" smtClean="0">
                <a:solidFill>
                  <a:srgbClr val="2862AA"/>
                </a:solidFill>
              </a:rPr>
              <a:t>3</a:t>
            </a:r>
            <a:r>
              <a:rPr lang="zh-CN" altLang="en-US" sz="1400" b="1" dirty="0" smtClean="0">
                <a:solidFill>
                  <a:srgbClr val="2862AA"/>
                </a:solidFill>
              </a:rPr>
              <a:t>、综合成绩相同时，依次按我校面试考核成绩以及语文、数学、外语等成绩从高分到低分排序</a:t>
            </a:r>
            <a:endParaRPr lang="zh-CN" altLang="zh-CN" sz="1400" dirty="0">
              <a:solidFill>
                <a:srgbClr val="2862AA"/>
              </a:solidFill>
            </a:endParaRPr>
          </a:p>
        </p:txBody>
      </p:sp>
      <p:sp>
        <p:nvSpPr>
          <p:cNvPr id="13" name="Rectangle 1"/>
          <p:cNvSpPr>
            <a:spLocks noChangeArrowheads="1"/>
          </p:cNvSpPr>
          <p:nvPr/>
        </p:nvSpPr>
        <p:spPr bwMode="auto">
          <a:xfrm>
            <a:off x="2179955" y="1682750"/>
            <a:ext cx="6285230" cy="30670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zh-CN" sz="1400" b="1" i="0" u="none" strike="noStrike" cap="none" normalizeH="0" baseline="0" dirty="0">
                <a:solidFill>
                  <a:srgbClr val="C00000"/>
                </a:solidFill>
              </a:rPr>
              <a:t>综合成绩=(高考成绩/高考满分)*100*85%+面试考核成绩*15%</a:t>
            </a:r>
            <a:endParaRPr kumimoji="0" lang="en-US" altLang="zh-CN" sz="1600" i="0" u="none" strike="noStrike" cap="none" normalizeH="0" baseline="0" dirty="0">
              <a:ln>
                <a:noFill/>
              </a:ln>
              <a:solidFill>
                <a:srgbClr val="C00000"/>
              </a:solidFill>
              <a:effectLst/>
              <a:latin typeface="微软雅黑" panose="020B0503020204020204" pitchFamily="34" charset="-122"/>
              <a:cs typeface="微软雅黑" panose="020B0503020204020204" pitchFamily="34" charset="-122"/>
            </a:endParaRPr>
          </a:p>
        </p:txBody>
      </p:sp>
      <p:sp>
        <p:nvSpPr>
          <p:cNvPr id="14" name="矩形 13"/>
          <p:cNvSpPr/>
          <p:nvPr/>
        </p:nvSpPr>
        <p:spPr>
          <a:xfrm>
            <a:off x="504825" y="2652395"/>
            <a:ext cx="1374775" cy="36830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录取原则</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矩形 14"/>
          <p:cNvSpPr/>
          <p:nvPr/>
        </p:nvSpPr>
        <p:spPr>
          <a:xfrm>
            <a:off x="504825" y="812165"/>
            <a:ext cx="1374775" cy="64516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综合成绩</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折算办法</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custDataLst>
              <p:tags r:id="rId1"/>
            </p:custDataLst>
          </p:nvPr>
        </p:nvSpPr>
        <p:spPr>
          <a:xfrm>
            <a:off x="504825" y="4135755"/>
            <a:ext cx="8010525" cy="506730"/>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b="1" dirty="0">
                <a:solidFill>
                  <a:srgbClr val="0F5D9D"/>
                </a:solidFill>
                <a:latin typeface="Impact" panose="020B0806030902050204" pitchFamily="34" charset="0"/>
                <a:sym typeface="+mn-ea"/>
              </a:rPr>
              <a:t>强基计划招生政策查询网址：</a:t>
            </a:r>
            <a:r>
              <a:rPr lang="zh-CN" altLang="en-US"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https://zhaosheng.csu.edu.cn/tslxzs/qjjh.htm</a:t>
            </a:r>
            <a:endParaRPr lang="zh-CN" altLang="en-US" dirty="0">
              <a:solidFill>
                <a:srgbClr val="0F5D9D"/>
              </a:solidFill>
              <a:latin typeface="Impact" panose="020B0806030902050204" pitchFamily="34" charset="0"/>
              <a:sym typeface="+mn-ea"/>
            </a:endParaRPr>
          </a:p>
        </p:txBody>
      </p:sp>
    </p:spTree>
    <p:custDataLst>
      <p:tags r:id="rId3"/>
    </p:custData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ea typeface="微软雅黑" panose="020B0503020204020204" pitchFamily="34" charset="-122"/>
                <a:sym typeface="+mn-ea"/>
              </a:rPr>
              <a:t>综合评价录取（湖南</a:t>
            </a:r>
            <a:r>
              <a:rPr lang="en-US" altLang="zh-CN" sz="2000" b="1" kern="0" dirty="0">
                <a:solidFill>
                  <a:srgbClr val="0F5D9D"/>
                </a:solidFill>
                <a:latin typeface="Impact" panose="020B0806030902050204" pitchFamily="34" charset="0"/>
                <a:ea typeface="微软雅黑" panose="020B0503020204020204" pitchFamily="34" charset="-122"/>
                <a:sym typeface="+mn-ea"/>
              </a:rPr>
              <a:t>2023</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2" name="矩形 1"/>
          <p:cNvSpPr>
            <a:spLocks noChangeArrowheads="1"/>
          </p:cNvSpPr>
          <p:nvPr/>
        </p:nvSpPr>
        <p:spPr bwMode="auto">
          <a:xfrm>
            <a:off x="835025" y="934720"/>
            <a:ext cx="1061720" cy="306705"/>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a:defRPr b="1">
                <a:solidFill>
                  <a:schemeClr val="tx1"/>
                </a:solidFill>
                <a:latin typeface="Calibri" panose="020F0502020204030204" pitchFamily="34" charset="0"/>
                <a:ea typeface="微软雅黑" panose="020B0503020204020204" pitchFamily="34" charset="-122"/>
              </a:defRPr>
            </a:lvl1pPr>
            <a:lvl2pPr marL="742950" indent="-285750">
              <a:defRPr b="1">
                <a:solidFill>
                  <a:schemeClr val="tx1"/>
                </a:solidFill>
                <a:latin typeface="Calibri" panose="020F0502020204030204" pitchFamily="34" charset="0"/>
                <a:ea typeface="微软雅黑" panose="020B0503020204020204" pitchFamily="34" charset="-122"/>
              </a:defRPr>
            </a:lvl2pPr>
            <a:lvl3pPr marL="1143000" indent="-228600">
              <a:defRPr b="1">
                <a:solidFill>
                  <a:schemeClr val="tx1"/>
                </a:solidFill>
                <a:latin typeface="Calibri" panose="020F0502020204030204" pitchFamily="34" charset="0"/>
                <a:ea typeface="微软雅黑" panose="020B0503020204020204" pitchFamily="34" charset="-122"/>
              </a:defRPr>
            </a:lvl3pPr>
            <a:lvl4pPr marL="1600200" indent="-228600">
              <a:defRPr b="1">
                <a:solidFill>
                  <a:schemeClr val="tx1"/>
                </a:solidFill>
                <a:latin typeface="Calibri" panose="020F0502020204030204" pitchFamily="34" charset="0"/>
                <a:ea typeface="微软雅黑" panose="020B0503020204020204" pitchFamily="34" charset="-122"/>
              </a:defRPr>
            </a:lvl4pPr>
            <a:lvl5pPr marL="2057400" indent="-228600">
              <a:defRPr b="1">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a:r>
              <a:rPr lang="zh-CN" altLang="en-US" sz="1400" kern="0" dirty="0">
                <a:solidFill>
                  <a:srgbClr val="0F5D9D"/>
                </a:solidFill>
                <a:latin typeface="微软雅黑" panose="020B0503020204020204" pitchFamily="34" charset="-122"/>
              </a:rPr>
              <a:t>招生计划</a:t>
            </a:r>
            <a:endParaRPr lang="zh-CN" altLang="en-US" sz="1400" kern="0" dirty="0">
              <a:solidFill>
                <a:srgbClr val="0F5D9D"/>
              </a:solidFill>
              <a:latin typeface="微软雅黑" panose="020B0503020204020204" pitchFamily="34" charset="-122"/>
            </a:endParaRPr>
          </a:p>
        </p:txBody>
      </p:sp>
      <p:sp>
        <p:nvSpPr>
          <p:cNvPr id="3" name="矩形 2"/>
          <p:cNvSpPr/>
          <p:nvPr/>
        </p:nvSpPr>
        <p:spPr>
          <a:xfrm>
            <a:off x="2067137" y="934932"/>
            <a:ext cx="2119207" cy="306705"/>
          </a:xfrm>
          <a:prstGeom prst="rect">
            <a:avLst/>
          </a:prstGeom>
        </p:spPr>
        <p:txBody>
          <a:bodyPr wrap="square">
            <a:spAutoFit/>
          </a:bodyPr>
          <a:lstStyle/>
          <a:p>
            <a:r>
              <a:rPr lang="zh-CN" altLang="en-US" sz="1400" b="1" dirty="0">
                <a:solidFill>
                  <a:srgbClr val="C20100"/>
                </a:solidFill>
                <a:latin typeface="微软雅黑" panose="020B0503020204020204" pitchFamily="34" charset="-122"/>
                <a:ea typeface="微软雅黑" panose="020B0503020204020204" pitchFamily="34" charset="-122"/>
              </a:rPr>
              <a:t>湖南</a:t>
            </a:r>
            <a:r>
              <a:rPr lang="en-US" altLang="zh-CN" sz="1400" b="1" dirty="0">
                <a:solidFill>
                  <a:srgbClr val="C20100"/>
                </a:solidFill>
                <a:latin typeface="微软雅黑" panose="020B0503020204020204" pitchFamily="34" charset="-122"/>
                <a:ea typeface="微软雅黑" panose="020B0503020204020204" pitchFamily="34" charset="-122"/>
              </a:rPr>
              <a:t>500</a:t>
            </a:r>
            <a:r>
              <a:rPr lang="zh-CN" altLang="en-US" sz="1400" b="1" dirty="0">
                <a:solidFill>
                  <a:srgbClr val="C20100"/>
                </a:solidFill>
                <a:latin typeface="微软雅黑" panose="020B0503020204020204" pitchFamily="34" charset="-122"/>
                <a:ea typeface="微软雅黑" panose="020B0503020204020204" pitchFamily="34" charset="-122"/>
              </a:rPr>
              <a:t>人</a:t>
            </a:r>
            <a:endParaRPr lang="zh-CN" altLang="en-US" sz="1400" b="1" dirty="0">
              <a:solidFill>
                <a:srgbClr val="C20100"/>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835025" y="1632585"/>
            <a:ext cx="1061720" cy="306705"/>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lvl1pPr>
              <a:defRPr b="1">
                <a:solidFill>
                  <a:schemeClr val="tx1"/>
                </a:solidFill>
                <a:latin typeface="Calibri" panose="020F0502020204030204" pitchFamily="34" charset="0"/>
                <a:ea typeface="微软雅黑" panose="020B0503020204020204" pitchFamily="34" charset="-122"/>
              </a:defRPr>
            </a:lvl1pPr>
            <a:lvl2pPr marL="742950" indent="-285750">
              <a:defRPr b="1">
                <a:solidFill>
                  <a:schemeClr val="tx1"/>
                </a:solidFill>
                <a:latin typeface="Calibri" panose="020F0502020204030204" pitchFamily="34" charset="0"/>
                <a:ea typeface="微软雅黑" panose="020B0503020204020204" pitchFamily="34" charset="-122"/>
              </a:defRPr>
            </a:lvl2pPr>
            <a:lvl3pPr marL="1143000" indent="-228600">
              <a:defRPr b="1">
                <a:solidFill>
                  <a:schemeClr val="tx1"/>
                </a:solidFill>
                <a:latin typeface="Calibri" panose="020F0502020204030204" pitchFamily="34" charset="0"/>
                <a:ea typeface="微软雅黑" panose="020B0503020204020204" pitchFamily="34" charset="-122"/>
              </a:defRPr>
            </a:lvl3pPr>
            <a:lvl4pPr marL="1600200" indent="-228600">
              <a:defRPr b="1">
                <a:solidFill>
                  <a:schemeClr val="tx1"/>
                </a:solidFill>
                <a:latin typeface="Calibri" panose="020F0502020204030204" pitchFamily="34" charset="0"/>
                <a:ea typeface="微软雅黑" panose="020B0503020204020204" pitchFamily="34" charset="-122"/>
              </a:defRPr>
            </a:lvl4pPr>
            <a:lvl5pPr marL="2057400" indent="-228600">
              <a:defRPr b="1">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a:r>
              <a:rPr lang="zh-CN" altLang="en-US" sz="1400" kern="0">
                <a:solidFill>
                  <a:srgbClr val="0F5D9D"/>
                </a:solidFill>
                <a:latin typeface="微软雅黑" panose="020B0503020204020204" pitchFamily="34" charset="-122"/>
              </a:rPr>
              <a:t>招生类别</a:t>
            </a:r>
            <a:endParaRPr lang="zh-CN" altLang="en-US" sz="1400" kern="0" dirty="0">
              <a:solidFill>
                <a:srgbClr val="0F5D9D"/>
              </a:solidFill>
              <a:latin typeface="微软雅黑" panose="020B0503020204020204" pitchFamily="34" charset="-122"/>
            </a:endParaRPr>
          </a:p>
        </p:txBody>
      </p:sp>
      <p:sp>
        <p:nvSpPr>
          <p:cNvPr id="5"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2159000" y="2470150"/>
            <a:ext cx="770890" cy="285115"/>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历史</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a:t>
            </a: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1"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4588510" y="2445385"/>
            <a:ext cx="826135" cy="29464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历史</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B</a:t>
            </a: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2150745" y="1632585"/>
            <a:ext cx="778510" cy="285115"/>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物理</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A</a:t>
            </a: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4"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6586220" y="1633220"/>
            <a:ext cx="756920" cy="29464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物理</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E</a:t>
            </a: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7"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5606415" y="1619885"/>
            <a:ext cx="793115" cy="29464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物理</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D</a:t>
            </a: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6"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4579620" y="1633220"/>
            <a:ext cx="835025" cy="29464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物理</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C</a:t>
            </a: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835025" y="4002405"/>
            <a:ext cx="1061720" cy="306705"/>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a:r>
              <a:rPr lang="zh-CN" altLang="en-US" sz="1400" b="1" kern="0" dirty="0">
                <a:solidFill>
                  <a:srgbClr val="0F5D9D"/>
                </a:solidFill>
                <a:latin typeface="微软雅黑" panose="020B0503020204020204" pitchFamily="34" charset="-122"/>
                <a:ea typeface="微软雅黑" panose="020B0503020204020204" pitchFamily="34" charset="-122"/>
              </a:rPr>
              <a:t>报名条件</a:t>
            </a:r>
            <a:endParaRPr lang="zh-CN" altLang="en-US" sz="1400" b="1" kern="0" dirty="0">
              <a:solidFill>
                <a:srgbClr val="0F5D9D"/>
              </a:solidFill>
              <a:latin typeface="微软雅黑" panose="020B0503020204020204" pitchFamily="34" charset="-122"/>
              <a:ea typeface="微软雅黑" panose="020B0503020204020204" pitchFamily="34" charset="-122"/>
            </a:endParaRPr>
          </a:p>
        </p:txBody>
      </p:sp>
      <p:sp>
        <p:nvSpPr>
          <p:cNvPr id="28" name="矩形 27"/>
          <p:cNvSpPr/>
          <p:nvPr/>
        </p:nvSpPr>
        <p:spPr>
          <a:xfrm>
            <a:off x="2019300" y="3725863"/>
            <a:ext cx="6755765" cy="1060450"/>
          </a:xfrm>
          <a:prstGeom prst="rect">
            <a:avLst/>
          </a:prstGeom>
          <a:ln w="9525">
            <a:noFill/>
          </a:ln>
        </p:spPr>
        <p:txBody>
          <a:bodyPr wrap="square" anchor="ctr" anchorCtr="0">
            <a:spAutoFit/>
          </a:bodyPr>
          <a:lstStyle/>
          <a:p>
            <a:pPr>
              <a:lnSpc>
                <a:spcPct val="150000"/>
              </a:lnSpc>
            </a:pPr>
            <a:r>
              <a:rPr lang="zh-CN" altLang="en-US" sz="1400" b="1" dirty="0">
                <a:solidFill>
                  <a:srgbClr val="0F5D9D"/>
                </a:solidFill>
                <a:latin typeface="微软雅黑" panose="020B0503020204020204" pitchFamily="34" charset="-122"/>
                <a:ea typeface="微软雅黑" panose="020B0503020204020204" pitchFamily="34" charset="-122"/>
              </a:rPr>
              <a:t>符合2023年普通高校统一招生考试报名条件；</a:t>
            </a:r>
            <a:r>
              <a:rPr lang="zh-CN" altLang="en-US" sz="1400" b="1" dirty="0">
                <a:solidFill>
                  <a:srgbClr val="C00000"/>
                </a:solidFill>
                <a:latin typeface="微软雅黑" panose="020B0503020204020204" pitchFamily="34" charset="-122"/>
                <a:ea typeface="微软雅黑" panose="020B0503020204020204" pitchFamily="34" charset="-122"/>
              </a:rPr>
              <a:t>高考文化成绩</a:t>
            </a:r>
            <a:r>
              <a:rPr lang="zh-CN" altLang="en-US" sz="1400" b="1" dirty="0">
                <a:solidFill>
                  <a:srgbClr val="0F5D9D"/>
                </a:solidFill>
                <a:latin typeface="微软雅黑" panose="020B0503020204020204" pitchFamily="34" charset="-122"/>
                <a:ea typeface="微软雅黑" panose="020B0503020204020204" pitchFamily="34" charset="-122"/>
              </a:rPr>
              <a:t>（不含优惠分）达到湖南省特殊类型招生录取控制参考分数线；</a:t>
            </a:r>
            <a:r>
              <a:rPr lang="zh-CN" altLang="en-US" sz="1400" b="1" dirty="0">
                <a:solidFill>
                  <a:srgbClr val="C00000"/>
                </a:solidFill>
                <a:latin typeface="微软雅黑" panose="020B0503020204020204" pitchFamily="34" charset="-122"/>
                <a:ea typeface="微软雅黑" panose="020B0503020204020204" pitchFamily="34" charset="-122"/>
              </a:rPr>
              <a:t>身体条件</a:t>
            </a:r>
            <a:r>
              <a:rPr lang="zh-CN" altLang="en-US" sz="1400" b="1" dirty="0">
                <a:solidFill>
                  <a:srgbClr val="0F5D9D"/>
                </a:solidFill>
                <a:latin typeface="微软雅黑" panose="020B0503020204020204" pitchFamily="34" charset="-122"/>
                <a:ea typeface="微软雅黑" panose="020B0503020204020204" pitchFamily="34" charset="-122"/>
              </a:rPr>
              <a:t>符合《普通高等学校招生体检工作指导意见》和有关补充规定的要求</a:t>
            </a:r>
            <a:endParaRPr lang="zh-CN" altLang="en-US" sz="1400" b="1" dirty="0">
              <a:solidFill>
                <a:srgbClr val="0F5D9D"/>
              </a:solidFill>
              <a:latin typeface="微软雅黑" panose="020B0503020204020204" pitchFamily="34" charset="-122"/>
              <a:ea typeface="微软雅黑" panose="020B0503020204020204" pitchFamily="34" charset="-122"/>
            </a:endParaRPr>
          </a:p>
        </p:txBody>
      </p:sp>
      <p:sp>
        <p:nvSpPr>
          <p:cNvPr id="9" name="矩形 8"/>
          <p:cNvSpPr/>
          <p:nvPr/>
        </p:nvSpPr>
        <p:spPr>
          <a:xfrm>
            <a:off x="2112645" y="2865755"/>
            <a:ext cx="2028190" cy="737235"/>
          </a:xfrm>
          <a:prstGeom prst="rect">
            <a:avLst/>
          </a:prstGeom>
        </p:spPr>
        <p:txBody>
          <a:bodyPr wrap="square">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大类招生</a:t>
            </a:r>
            <a:r>
              <a:rPr lang="zh-CN" altLang="en-US" sz="1400" b="1" dirty="0">
                <a:solidFill>
                  <a:srgbClr val="0F5D9D"/>
                </a:solidFill>
                <a:latin typeface="微软雅黑" panose="020B0503020204020204" pitchFamily="34" charset="-122"/>
                <a:ea typeface="微软雅黑" panose="020B0503020204020204" pitchFamily="34" charset="-122"/>
              </a:rPr>
              <a:t>、大类培养，学生进校后参与大类内确认专业</a:t>
            </a:r>
            <a:endParaRPr lang="zh-CN" altLang="en-US" sz="1400" b="1" dirty="0">
              <a:solidFill>
                <a:srgbClr val="0F5D9D"/>
              </a:solidFill>
              <a:latin typeface="微软雅黑" panose="020B0503020204020204" pitchFamily="34" charset="-122"/>
              <a:ea typeface="微软雅黑" panose="020B0503020204020204" pitchFamily="34" charset="-122"/>
            </a:endParaRPr>
          </a:p>
        </p:txBody>
      </p:sp>
      <p:sp>
        <p:nvSpPr>
          <p:cNvPr id="12" name="矩形 11"/>
          <p:cNvSpPr/>
          <p:nvPr/>
        </p:nvSpPr>
        <p:spPr>
          <a:xfrm>
            <a:off x="4564380" y="2854325"/>
            <a:ext cx="3761105" cy="737235"/>
          </a:xfrm>
          <a:prstGeom prst="rect">
            <a:avLst/>
          </a:prstGeom>
        </p:spPr>
        <p:txBody>
          <a:bodyPr wrap="square">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专业招生</a:t>
            </a:r>
            <a:r>
              <a:rPr lang="zh-CN" altLang="en-US" sz="1400" b="1" dirty="0">
                <a:solidFill>
                  <a:srgbClr val="0F5D9D"/>
                </a:solidFill>
                <a:latin typeface="微软雅黑" panose="020B0503020204020204" pitchFamily="34" charset="-122"/>
                <a:ea typeface="微软雅黑" panose="020B0503020204020204" pitchFamily="34" charset="-122"/>
              </a:rPr>
              <a:t>、大类培养，学生进校后不参与大类内确认专业（</a:t>
            </a:r>
            <a:r>
              <a:rPr lang="zh-CN" altLang="en-US" sz="1400" b="1" dirty="0">
                <a:solidFill>
                  <a:srgbClr val="C00000"/>
                </a:solidFill>
                <a:latin typeface="微软雅黑" panose="020B0503020204020204" pitchFamily="34" charset="-122"/>
              </a:rPr>
              <a:t>物理G类、H类、I类</a:t>
            </a:r>
            <a:r>
              <a:rPr lang="zh-CN" altLang="en-US" sz="1400" b="1" dirty="0">
                <a:solidFill>
                  <a:srgbClr val="0F5D9D"/>
                </a:solidFill>
                <a:latin typeface="微软雅黑" panose="020B0503020204020204" pitchFamily="34" charset="-122"/>
              </a:rPr>
              <a:t>的学生入校后不能转换专业</a:t>
            </a:r>
            <a:r>
              <a:rPr lang="zh-CN" altLang="en-US" sz="1400" b="1" dirty="0">
                <a:solidFill>
                  <a:srgbClr val="0F5D9D"/>
                </a:solidFill>
                <a:latin typeface="微软雅黑" panose="020B0503020204020204" pitchFamily="34" charset="-122"/>
                <a:ea typeface="微软雅黑" panose="020B0503020204020204" pitchFamily="34" charset="-122"/>
              </a:rPr>
              <a:t>）</a:t>
            </a:r>
            <a:endParaRPr lang="zh-CN" altLang="en-US" sz="1400" b="1" dirty="0">
              <a:solidFill>
                <a:srgbClr val="0F5D9D"/>
              </a:solidFill>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880745" y="1350645"/>
            <a:ext cx="7514590" cy="0"/>
          </a:xfrm>
          <a:prstGeom prst="line">
            <a:avLst/>
          </a:prstGeom>
          <a:ln w="9525">
            <a:solidFill>
              <a:srgbClr val="0F5D9D"/>
            </a:solidFill>
            <a:prstDash val="dash"/>
          </a:ln>
        </p:spPr>
        <p:style>
          <a:lnRef idx="2">
            <a:schemeClr val="accent1"/>
          </a:lnRef>
          <a:fillRef idx="0">
            <a:schemeClr val="accent1"/>
          </a:fillRef>
          <a:effectRef idx="1">
            <a:schemeClr val="accent1"/>
          </a:effectRef>
          <a:fontRef idx="minor">
            <a:schemeClr val="tx1"/>
          </a:fontRef>
        </p:style>
      </p:cxnSp>
      <p:cxnSp>
        <p:nvCxnSpPr>
          <p:cNvPr id="39" name="直接连接符 38"/>
          <p:cNvCxnSpPr/>
          <p:nvPr/>
        </p:nvCxnSpPr>
        <p:spPr>
          <a:xfrm>
            <a:off x="904875" y="3655695"/>
            <a:ext cx="7490460" cy="0"/>
          </a:xfrm>
          <a:prstGeom prst="line">
            <a:avLst/>
          </a:prstGeom>
          <a:ln w="9525">
            <a:solidFill>
              <a:srgbClr val="0F5D9D"/>
            </a:solidFill>
            <a:prstDash val="dash"/>
          </a:ln>
        </p:spPr>
        <p:style>
          <a:lnRef idx="2">
            <a:schemeClr val="accent1"/>
          </a:lnRef>
          <a:fillRef idx="0">
            <a:schemeClr val="accent1"/>
          </a:fillRef>
          <a:effectRef idx="1">
            <a:schemeClr val="accent1"/>
          </a:effectRef>
          <a:fontRef idx="minor">
            <a:schemeClr val="tx1"/>
          </a:fontRef>
        </p:style>
      </p:cxnSp>
      <p:sp>
        <p:nvSpPr>
          <p:cNvPr id="13"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3150870" y="1638300"/>
            <a:ext cx="778510" cy="285115"/>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物理</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B</a:t>
            </a: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5614670" y="2445385"/>
            <a:ext cx="784860" cy="29464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历史</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C</a:t>
            </a: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7495540" y="1633220"/>
            <a:ext cx="756920" cy="29464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物理</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F</a:t>
            </a: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0"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6595110" y="2049780"/>
            <a:ext cx="756920" cy="29464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物理</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I</a:t>
            </a: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3"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5614670" y="2036445"/>
            <a:ext cx="793115" cy="29464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物理</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H</a:t>
            </a: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endParaRPr>
          </a:p>
        </p:txBody>
      </p:sp>
      <p:sp>
        <p:nvSpPr>
          <p:cNvPr id="29"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4588510" y="2049780"/>
            <a:ext cx="835025" cy="29464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物理</a:t>
            </a:r>
            <a:r>
              <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G</a:t>
            </a:r>
            <a:r>
              <a:rPr lang="zh-CN" altLang="en-US"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类</a:t>
            </a:r>
            <a:endParaRPr lang="en-US" altLang="zh-CN" sz="12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70" name="直接连接符 69"/>
          <p:cNvCxnSpPr/>
          <p:nvPr>
            <p:custDataLst>
              <p:tags r:id="rId1"/>
            </p:custDataLst>
          </p:nvPr>
        </p:nvCxnSpPr>
        <p:spPr>
          <a:xfrm>
            <a:off x="4241165" y="1619885"/>
            <a:ext cx="0" cy="1846580"/>
          </a:xfrm>
          <a:prstGeom prst="line">
            <a:avLst/>
          </a:prstGeom>
          <a:ln w="15875">
            <a:solidFill>
              <a:srgbClr val="FF0000"/>
            </a:solidFill>
            <a:prstDash val="sysDot"/>
          </a:ln>
        </p:spPr>
        <p:style>
          <a:lnRef idx="2">
            <a:schemeClr val="accent1"/>
          </a:lnRef>
          <a:fillRef idx="0">
            <a:schemeClr val="accent1"/>
          </a:fillRef>
          <a:effectRef idx="1">
            <a:schemeClr val="accent1"/>
          </a:effectRef>
          <a:fontRef idx="minor">
            <a:schemeClr val="tx1"/>
          </a:fontRef>
        </p:style>
      </p:cxn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graphicFrame>
        <p:nvGraphicFramePr>
          <p:cNvPr id="10" name="表格 9"/>
          <p:cNvGraphicFramePr/>
          <p:nvPr>
            <p:custDataLst>
              <p:tags r:id="rId1"/>
            </p:custDataLst>
          </p:nvPr>
        </p:nvGraphicFramePr>
        <p:xfrm>
          <a:off x="1108075" y="528955"/>
          <a:ext cx="3040034" cy="4565650"/>
        </p:xfrm>
        <a:graphic>
          <a:graphicData uri="http://schemas.openxmlformats.org/drawingml/2006/table">
            <a:tbl>
              <a:tblPr firstRow="1" bandRow="1">
                <a:tableStyleId>{5C22544A-7EE6-4342-B048-85BDC9FD1C3A}</a:tableStyleId>
              </a:tblPr>
              <a:tblGrid>
                <a:gridCol w="676275"/>
                <a:gridCol w="1711325"/>
                <a:gridCol w="652434"/>
              </a:tblGrid>
              <a:tr h="226695">
                <a:tc>
                  <a:txBody>
                    <a:bodyPr/>
                    <a:lstStyle/>
                    <a:p>
                      <a:pPr indent="0" algn="ctr">
                        <a:buNone/>
                      </a:pPr>
                      <a:r>
                        <a:rPr lang="zh-CN" sz="900" b="1" dirty="0">
                          <a:solidFill>
                            <a:srgbClr val="000000"/>
                          </a:solidFill>
                          <a:latin typeface="微软雅黑" panose="020B0503020204020204" pitchFamily="34" charset="-122"/>
                          <a:ea typeface="微软雅黑" panose="020B0503020204020204" pitchFamily="34" charset="-122"/>
                        </a:rPr>
                        <a:t>专业组类别</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专</a:t>
                      </a:r>
                      <a:r>
                        <a:rPr 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业</a:t>
                      </a:r>
                      <a:endParaRPr lang="zh-CN"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900" b="1">
                          <a:solidFill>
                            <a:srgbClr val="000000"/>
                          </a:solidFill>
                          <a:latin typeface="微软雅黑" panose="020B0503020204020204" pitchFamily="34" charset="-122"/>
                          <a:ea typeface="微软雅黑" panose="020B0503020204020204" pitchFamily="34" charset="-122"/>
                        </a:rPr>
                        <a:t>选考科目</a:t>
                      </a:r>
                      <a:endParaRPr lang="zh-CN" altLang="en-US" sz="9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0820">
                <a:tc rowSpan="5">
                  <a:txBody>
                    <a:bodyPr/>
                    <a:lstStyle/>
                    <a:p>
                      <a:pPr indent="0" algn="ctr">
                        <a:buNone/>
                      </a:pPr>
                      <a:r>
                        <a:rPr lang="zh-CN"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a:t>
                      </a:r>
                      <a:r>
                        <a:rPr lang="en-US" altLang="zh-CN"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sz="900" b="1" dirty="0">
                          <a:solidFill>
                            <a:srgbClr val="000000"/>
                          </a:solidFill>
                          <a:latin typeface="微软雅黑" panose="020B0503020204020204" pitchFamily="34" charset="-122"/>
                          <a:ea typeface="微软雅黑" panose="020B0503020204020204" pitchFamily="34" charset="-122"/>
                        </a:rPr>
                        <a:t>土木类（土木安全类）</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5">
                  <a:txBody>
                    <a:bodyPr/>
                    <a:lstStyle/>
                    <a:p>
                      <a:pPr indent="0" algn="ctr">
                        <a:buNone/>
                      </a:pPr>
                      <a:r>
                        <a:rPr 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物理+不限</a:t>
                      </a:r>
                      <a:endParaRPr lang="zh-CN" altLang="en-US"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3241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chemeClr val="tx1"/>
                          </a:solidFill>
                          <a:latin typeface="微软雅黑" panose="020B0503020204020204" pitchFamily="34" charset="-122"/>
                          <a:ea typeface="微软雅黑" panose="020B0503020204020204" pitchFamily="34" charset="-122"/>
                        </a:rPr>
                        <a:t>机械类</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546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chemeClr val="tx1"/>
                          </a:solidFill>
                          <a:latin typeface="微软雅黑" panose="020B0503020204020204" pitchFamily="34" charset="-122"/>
                          <a:ea typeface="微软雅黑" panose="020B0503020204020204" pitchFamily="34" charset="-122"/>
                        </a:rPr>
                        <a:t>能源动力类（能源类）</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400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chemeClr val="tx1"/>
                          </a:solidFill>
                          <a:latin typeface="微软雅黑" panose="020B0503020204020204" pitchFamily="34" charset="-122"/>
                          <a:ea typeface="微软雅黑" panose="020B0503020204020204" pitchFamily="34" charset="-122"/>
                        </a:rPr>
                        <a:t>电子信息类</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400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solidFill>
                      <a:srgbClr val="FFFFFF"/>
                    </a:solidFill>
                  </a:tcPr>
                </a:tc>
                <a:tc>
                  <a:txBody>
                    <a:bodyPr/>
                    <a:lstStyle/>
                    <a:p>
                      <a:pPr indent="0" algn="l">
                        <a:buNone/>
                      </a:pPr>
                      <a:r>
                        <a:rPr lang="zh-CN" altLang="en-US" sz="900" b="1" dirty="0">
                          <a:solidFill>
                            <a:schemeClr val="tx1"/>
                          </a:solidFill>
                          <a:latin typeface="微软雅黑" panose="020B0503020204020204" pitchFamily="34" charset="-122"/>
                          <a:ea typeface="微软雅黑" panose="020B0503020204020204" pitchFamily="34" charset="-122"/>
                        </a:rPr>
                        <a:t>航空航天类</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solidFill>
                      <a:srgbClr val="FFFFFF"/>
                    </a:solidFill>
                  </a:tcPr>
                </a:tc>
              </a:tr>
              <a:tr h="222250">
                <a:tc rowSpan="3">
                  <a:txBody>
                    <a:bodyPr/>
                    <a:lstStyle/>
                    <a:p>
                      <a:pPr indent="0" algn="ctr">
                        <a:buNone/>
                      </a:pPr>
                      <a:r>
                        <a:rPr 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物理</a:t>
                      </a:r>
                      <a:r>
                        <a:rPr lang="en-US" alt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a:t>
                      </a:r>
                      <a:r>
                        <a:rPr 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sz="900" b="1" dirty="0">
                          <a:solidFill>
                            <a:schemeClr val="tx1"/>
                          </a:solidFill>
                          <a:latin typeface="微软雅黑" panose="020B0503020204020204" pitchFamily="34" charset="-122"/>
                          <a:ea typeface="微软雅黑" panose="020B0503020204020204" pitchFamily="34" charset="-122"/>
                        </a:rPr>
                        <a:t>化工与制药类（化学生物环境类）</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3">
                  <a:txBody>
                    <a:bodyPr/>
                    <a:lstStyle/>
                    <a:p>
                      <a:pPr indent="0" algn="ctr">
                        <a:buNone/>
                      </a:pPr>
                      <a:r>
                        <a:rPr 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物理+化学</a:t>
                      </a:r>
                      <a:endParaRPr lang="zh-CN" altLang="en-US"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780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chemeClr val="tx1"/>
                          </a:solidFill>
                          <a:latin typeface="微软雅黑" panose="020B0503020204020204" pitchFamily="34" charset="-122"/>
                          <a:ea typeface="微软雅黑" panose="020B0503020204020204" pitchFamily="34" charset="-122"/>
                        </a:rPr>
                        <a:t>材料类（冶金材料类）</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1780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l">
                        <a:buNone/>
                      </a:pPr>
                      <a:r>
                        <a:rPr lang="zh-CN" sz="900" b="1" dirty="0">
                          <a:solidFill>
                            <a:schemeClr val="tx1"/>
                          </a:solidFill>
                          <a:latin typeface="微软雅黑" panose="020B0503020204020204" pitchFamily="34" charset="-122"/>
                          <a:ea typeface="微软雅黑" panose="020B0503020204020204" pitchFamily="34" charset="-122"/>
                        </a:rPr>
                        <a:t>交通运输类</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254000">
                <a:tc rowSpan="6">
                  <a:txBody>
                    <a:bodyPr/>
                    <a:lstStyle/>
                    <a:p>
                      <a:pPr indent="0" algn="ctr">
                        <a:buNone/>
                      </a:pPr>
                      <a:r>
                        <a:rPr 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a:t>
                      </a:r>
                      <a:r>
                        <a:rPr lang="en-US" alt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sz="900" b="1" dirty="0">
                          <a:solidFill>
                            <a:schemeClr val="tx1"/>
                          </a:solidFill>
                          <a:latin typeface="微软雅黑" panose="020B0503020204020204" pitchFamily="34" charset="-122"/>
                          <a:ea typeface="微软雅黑" panose="020B0503020204020204" pitchFamily="34" charset="-122"/>
                        </a:rPr>
                        <a:t>信息管理与信息系统</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6">
                  <a:txBody>
                    <a:bodyPr/>
                    <a:lstStyle/>
                    <a:p>
                      <a:pPr indent="0" algn="ctr">
                        <a:buNone/>
                      </a:pPr>
                      <a:r>
                        <a:rPr lang="zh-CN"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物理+不限</a:t>
                      </a:r>
                      <a:endParaRPr lang="zh-CN" altLang="en-US"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5463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chemeClr val="tx1"/>
                          </a:solidFill>
                          <a:latin typeface="微软雅黑" panose="020B0503020204020204" pitchFamily="34" charset="-122"/>
                          <a:ea typeface="微软雅黑" panose="020B0503020204020204" pitchFamily="34" charset="-122"/>
                        </a:rPr>
                        <a:t>应用物理学</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54635">
                <a:tc vMerge="1">
                  <a:tcPr/>
                </a:tc>
                <a:tc>
                  <a:txBody>
                    <a:bodyPr/>
                    <a:lstStyle/>
                    <a:p>
                      <a:pPr indent="0" algn="l">
                        <a:buNone/>
                      </a:pPr>
                      <a:r>
                        <a:rPr lang="zh-CN" altLang="en-US" sz="900" b="1" dirty="0">
                          <a:solidFill>
                            <a:schemeClr val="tx1"/>
                          </a:solidFill>
                          <a:latin typeface="微软雅黑" panose="020B0503020204020204" pitchFamily="34" charset="-122"/>
                          <a:ea typeface="微软雅黑" panose="020B0503020204020204" pitchFamily="34" charset="-122"/>
                        </a:rPr>
                        <a:t>通信工程</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22479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rgbClr val="000000"/>
                          </a:solidFill>
                          <a:latin typeface="微软雅黑" panose="020B0503020204020204" pitchFamily="34" charset="-122"/>
                          <a:ea typeface="微软雅黑" panose="020B0503020204020204" pitchFamily="34" charset="-122"/>
                        </a:rPr>
                        <a:t>测绘工程</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1717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rgbClr val="000000"/>
                          </a:solidFill>
                          <a:latin typeface="微软雅黑" panose="020B0503020204020204" pitchFamily="34" charset="-122"/>
                          <a:ea typeface="微软雅黑" panose="020B0503020204020204" pitchFamily="34" charset="-122"/>
                        </a:rPr>
                        <a:t>地球物理学</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400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l">
                        <a:buNone/>
                      </a:pPr>
                      <a:r>
                        <a:rPr lang="zh-CN" sz="900" b="1" dirty="0">
                          <a:solidFill>
                            <a:srgbClr val="000000"/>
                          </a:solidFill>
                          <a:latin typeface="微软雅黑" panose="020B0503020204020204" pitchFamily="34" charset="-122"/>
                          <a:ea typeface="微软雅黑" panose="020B0503020204020204" pitchFamily="34" charset="-122"/>
                        </a:rPr>
                        <a:t>采矿工程</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195580">
                <a:tc rowSpan="5">
                  <a:txBody>
                    <a:bodyPr/>
                    <a:lstStyle/>
                    <a:p>
                      <a:pPr indent="0" algn="ctr">
                        <a:buNone/>
                      </a:pPr>
                      <a:r>
                        <a:rPr 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物理</a:t>
                      </a:r>
                      <a:r>
                        <a:rPr lang="en-US" alt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l">
                        <a:buNone/>
                      </a:pPr>
                      <a:r>
                        <a:rPr lang="zh-CN" sz="900" b="1" dirty="0">
                          <a:solidFill>
                            <a:srgbClr val="000000"/>
                          </a:solidFill>
                          <a:latin typeface="微软雅黑" panose="020B0503020204020204" pitchFamily="34" charset="-122"/>
                          <a:ea typeface="微软雅黑" panose="020B0503020204020204" pitchFamily="34" charset="-122"/>
                        </a:rPr>
                        <a:t>医学检验技术</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5">
                  <a:txBody>
                    <a:bodyPr/>
                    <a:lstStyle/>
                    <a:p>
                      <a:pPr indent="0" algn="ctr">
                        <a:buNone/>
                      </a:pPr>
                      <a:r>
                        <a:rPr lang="zh-CN"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物理+化学</a:t>
                      </a:r>
                      <a:endPar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2479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rgbClr val="000000"/>
                          </a:solidFill>
                          <a:latin typeface="微软雅黑" panose="020B0503020204020204" pitchFamily="34" charset="-122"/>
                          <a:ea typeface="微软雅黑" panose="020B0503020204020204" pitchFamily="34" charset="-122"/>
                        </a:rPr>
                        <a:t>矿物加工工程</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1018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rgbClr val="000000"/>
                          </a:solidFill>
                          <a:latin typeface="微软雅黑" panose="020B0503020204020204" pitchFamily="34" charset="-122"/>
                          <a:ea typeface="微软雅黑" panose="020B0503020204020204" pitchFamily="34" charset="-122"/>
                        </a:rPr>
                        <a:t>地质工程</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1717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indent="0" algn="l">
                        <a:buNone/>
                      </a:pPr>
                      <a:r>
                        <a:rPr lang="zh-CN" sz="900" b="1" dirty="0">
                          <a:solidFill>
                            <a:srgbClr val="000000"/>
                          </a:solidFill>
                          <a:latin typeface="微软雅黑" panose="020B0503020204020204" pitchFamily="34" charset="-122"/>
                          <a:ea typeface="微软雅黑" panose="020B0503020204020204" pitchFamily="34" charset="-122"/>
                        </a:rPr>
                        <a:t>资源勘查工程</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1018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indent="0" algn="l">
                        <a:buNone/>
                      </a:pPr>
                      <a:r>
                        <a:rPr lang="zh-CN" sz="900" b="1" dirty="0">
                          <a:solidFill>
                            <a:srgbClr val="000000"/>
                          </a:solidFill>
                          <a:latin typeface="微软雅黑" panose="020B0503020204020204" pitchFamily="34" charset="-122"/>
                          <a:ea typeface="微软雅黑" panose="020B0503020204020204" pitchFamily="34" charset="-122"/>
                        </a:rPr>
                        <a:t>生物医学工程</a:t>
                      </a:r>
                      <a:endParaRPr lang="zh-CN" altLang="en-US"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bl>
          </a:graphicData>
        </a:graphic>
      </p:graphicFrame>
      <p:graphicFrame>
        <p:nvGraphicFramePr>
          <p:cNvPr id="6" name="表格 5"/>
          <p:cNvGraphicFramePr/>
          <p:nvPr>
            <p:custDataLst>
              <p:tags r:id="rId2"/>
            </p:custDataLst>
          </p:nvPr>
        </p:nvGraphicFramePr>
        <p:xfrm>
          <a:off x="4392295" y="528955"/>
          <a:ext cx="3328670" cy="4196080"/>
        </p:xfrm>
        <a:graphic>
          <a:graphicData uri="http://schemas.openxmlformats.org/drawingml/2006/table">
            <a:tbl>
              <a:tblPr firstRow="1" bandRow="1">
                <a:tableStyleId>{5C22544A-7EE6-4342-B048-85BDC9FD1C3A}</a:tableStyleId>
              </a:tblPr>
              <a:tblGrid>
                <a:gridCol w="702310"/>
                <a:gridCol w="1685290"/>
                <a:gridCol w="941070"/>
              </a:tblGrid>
              <a:tr h="195580">
                <a:tc>
                  <a:txBody>
                    <a:bodyPr/>
                    <a:lstStyle/>
                    <a:p>
                      <a:pPr indent="0" algn="ctr">
                        <a:buNone/>
                      </a:pPr>
                      <a:r>
                        <a:rPr lang="zh-CN" sz="900" b="1" dirty="0">
                          <a:solidFill>
                            <a:srgbClr val="000000"/>
                          </a:solidFill>
                          <a:latin typeface="微软雅黑" panose="020B0503020204020204" pitchFamily="34" charset="-122"/>
                          <a:ea typeface="微软雅黑" panose="020B0503020204020204" pitchFamily="34" charset="-122"/>
                        </a:rPr>
                        <a:t>专业组类别</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900" b="1" dirty="0">
                          <a:solidFill>
                            <a:srgbClr val="000000"/>
                          </a:solidFill>
                          <a:latin typeface="微软雅黑" panose="020B0503020204020204" pitchFamily="34" charset="-122"/>
                          <a:ea typeface="微软雅黑" panose="020B0503020204020204" pitchFamily="34" charset="-122"/>
                        </a:rPr>
                        <a:t>专  业</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zh-CN" sz="900" b="1">
                          <a:solidFill>
                            <a:srgbClr val="000000"/>
                          </a:solidFill>
                          <a:latin typeface="微软雅黑" panose="020B0503020204020204" pitchFamily="34" charset="-122"/>
                          <a:ea typeface="微软雅黑" panose="020B0503020204020204" pitchFamily="34" charset="-122"/>
                        </a:rPr>
                        <a:t>选考科目</a:t>
                      </a:r>
                      <a:endParaRPr lang="zh-CN" sz="900" b="1">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195580">
                <a:tc rowSpan="4">
                  <a:txBody>
                    <a:bodyPr/>
                    <a:lstStyle/>
                    <a:p>
                      <a:pPr indent="0" algn="ctr" fontAlgn="auto">
                        <a:lnSpc>
                          <a:spcPct val="150000"/>
                        </a:lnSpc>
                        <a:buNone/>
                      </a:pPr>
                      <a:r>
                        <a:rPr lang="zh-CN" sz="9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物理</a:t>
                      </a:r>
                      <a:r>
                        <a:rPr lang="en-US" altLang="zh-CN" sz="9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E</a:t>
                      </a:r>
                      <a:r>
                        <a:rPr lang="zh-CN" sz="9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预防医学</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4">
                  <a:txBody>
                    <a:bodyPr/>
                    <a:lstStyle/>
                    <a:p>
                      <a:pPr indent="0" algn="ctr" fontAlgn="auto">
                        <a:lnSpc>
                          <a:spcPct val="150000"/>
                        </a:lnSpc>
                        <a:buNone/>
                      </a:pPr>
                      <a:r>
                        <a:rPr lang="zh-CN" sz="9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物理+化学+生物</a:t>
                      </a:r>
                      <a:endParaRPr lang="zh-CN" altLang="en-US" sz="9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46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药学</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1336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法医学</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146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精神医学</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213995">
                <a:tc rowSpan="3">
                  <a:txBody>
                    <a:bodyPr/>
                    <a:lstStyle/>
                    <a:p>
                      <a:pPr indent="0" algn="ctr" fontAlgn="auto">
                        <a:lnSpc>
                          <a:spcPct val="150000"/>
                        </a:lnSpc>
                        <a:buNone/>
                      </a:pPr>
                      <a:r>
                        <a:rPr lang="zh-CN"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物理</a:t>
                      </a:r>
                      <a:r>
                        <a:rPr lang="en-US" altLang="zh-CN"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F</a:t>
                      </a:r>
                      <a:r>
                        <a:rPr lang="zh-CN"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环境工程</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3">
                  <a:txBody>
                    <a:bodyPr/>
                    <a:lstStyle/>
                    <a:p>
                      <a:pPr indent="0" algn="ctr" fontAlgn="auto">
                        <a:lnSpc>
                          <a:spcPct val="150000"/>
                        </a:lnSpc>
                        <a:buNone/>
                      </a:pPr>
                      <a:r>
                        <a:rPr lang="zh-CN"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物理+化学/生物</a:t>
                      </a:r>
                      <a:endParaRPr lang="zh-CN" altLang="en-US"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526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生物科学</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1399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生物信息学</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205105">
                <a:tc>
                  <a:txBody>
                    <a:bodyPr/>
                    <a:lstStyle/>
                    <a:p>
                      <a:pPr indent="0" algn="ctr" fontAlgn="auto">
                        <a:lnSpc>
                          <a:spcPct val="150000"/>
                        </a:lnSpc>
                        <a:buNone/>
                      </a:pPr>
                      <a:r>
                        <a:rPr lang="zh-CN"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物理</a:t>
                      </a:r>
                      <a:r>
                        <a:rPr lang="en-US" altLang="zh-CN"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G</a:t>
                      </a:r>
                      <a:r>
                        <a:rPr lang="zh-CN"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护理学</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fontAlgn="auto">
                        <a:lnSpc>
                          <a:spcPct val="150000"/>
                        </a:lnSpc>
                        <a:buNone/>
                      </a:pPr>
                      <a:r>
                        <a:rPr lang="zh-CN" sz="900" b="1"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rPr>
                        <a:t>物理+化学/生物</a:t>
                      </a:r>
                      <a:endParaRPr lang="zh-CN" altLang="en-US" sz="900" b="1"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0">
                <a:tc>
                  <a:txBody>
                    <a:bodyPr/>
                    <a:lstStyle/>
                    <a:p>
                      <a:pPr indent="0" algn="ctr" fontAlgn="auto">
                        <a:lnSpc>
                          <a:spcPct val="150000"/>
                        </a:lnSpc>
                        <a:buNone/>
                      </a:pPr>
                      <a:r>
                        <a:rPr 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物理</a:t>
                      </a:r>
                      <a:r>
                        <a:rPr lang="en-US" alt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H</a:t>
                      </a:r>
                      <a:r>
                        <a:rPr 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材料科学与工程（</a:t>
                      </a:r>
                      <a:r>
                        <a:rPr lang="zh-CN" sz="900" b="1" dirty="0">
                          <a:solidFill>
                            <a:srgbClr val="000000"/>
                          </a:solidFill>
                          <a:latin typeface="微软雅黑" panose="020B0503020204020204" pitchFamily="34" charset="-122"/>
                          <a:ea typeface="微软雅黑" panose="020B0503020204020204" pitchFamily="34" charset="-122"/>
                          <a:sym typeface="+mn-ea"/>
                        </a:rPr>
                        <a:t>中澳合作办学</a:t>
                      </a:r>
                      <a:r>
                        <a:rPr lang="zh-CN" sz="900" b="1" dirty="0">
                          <a:solidFill>
                            <a:srgbClr val="000000"/>
                          </a:solidFill>
                          <a:latin typeface="微软雅黑" panose="020B0503020204020204" pitchFamily="34" charset="-122"/>
                          <a:ea typeface="微软雅黑" panose="020B0503020204020204" pitchFamily="34" charset="-122"/>
                        </a:rPr>
                        <a:t>）</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fontAlgn="auto">
                        <a:lnSpc>
                          <a:spcPct val="150000"/>
                        </a:lnSpc>
                        <a:buNone/>
                      </a:pPr>
                      <a:r>
                        <a:rPr lang="zh-CN"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物理+化学</a:t>
                      </a:r>
                      <a:endPar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168275">
                <a:tc>
                  <a:txBody>
                    <a:bodyPr/>
                    <a:lstStyle/>
                    <a:p>
                      <a:pPr indent="0" algn="ctr" fontAlgn="auto">
                        <a:lnSpc>
                          <a:spcPct val="150000"/>
                        </a:lnSpc>
                        <a:buNone/>
                      </a:pPr>
                      <a:r>
                        <a:rPr 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a:t>
                      </a:r>
                      <a:r>
                        <a:rPr lang="en-US" alt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I</a:t>
                      </a:r>
                      <a:r>
                        <a:rPr 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土木工程（中澳合作办学）</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fontAlgn="auto">
                        <a:lnSpc>
                          <a:spcPct val="150000"/>
                        </a:lnSpc>
                        <a:buNone/>
                      </a:pPr>
                      <a:r>
                        <a:rPr lang="zh-CN"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物理+不限</a:t>
                      </a:r>
                      <a:endParaRPr lang="zh-CN" altLang="en-US" sz="9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195580">
                <a:tc rowSpan="4">
                  <a:txBody>
                    <a:bodyPr/>
                    <a:lstStyle/>
                    <a:p>
                      <a:pPr indent="0" algn="ctr" fontAlgn="auto">
                        <a:lnSpc>
                          <a:spcPct val="150000"/>
                        </a:lnSpc>
                        <a:buNone/>
                      </a:pPr>
                      <a:r>
                        <a:rPr lang="zh-CN" altLang="zh-CN" sz="900" b="1" dirty="0">
                          <a:solidFill>
                            <a:schemeClr val="tx1"/>
                          </a:solidFill>
                          <a:latin typeface="微软雅黑" panose="020B0503020204020204" pitchFamily="34" charset="-122"/>
                          <a:ea typeface="微软雅黑" panose="020B0503020204020204" pitchFamily="34" charset="-122"/>
                        </a:rPr>
                        <a:t>历史</a:t>
                      </a:r>
                      <a:r>
                        <a:rPr lang="en-US" altLang="zh-CN" sz="900" b="1" dirty="0">
                          <a:solidFill>
                            <a:schemeClr val="tx1"/>
                          </a:solidFill>
                          <a:latin typeface="微软雅黑" panose="020B0503020204020204" pitchFamily="34" charset="-122"/>
                          <a:ea typeface="微软雅黑" panose="020B0503020204020204" pitchFamily="34" charset="-122"/>
                        </a:rPr>
                        <a:t>A</a:t>
                      </a:r>
                      <a:r>
                        <a:rPr lang="zh-CN" altLang="zh-CN" sz="900" b="1" dirty="0">
                          <a:solidFill>
                            <a:schemeClr val="tx1"/>
                          </a:solidFill>
                          <a:latin typeface="微软雅黑" panose="020B0503020204020204" pitchFamily="34" charset="-122"/>
                          <a:ea typeface="微软雅黑" panose="020B0503020204020204" pitchFamily="34" charset="-122"/>
                          <a:sym typeface="+mn-ea"/>
                        </a:rPr>
                        <a:t>类</a:t>
                      </a:r>
                      <a:endParaRPr lang="zh-CN" altLang="zh-CN" sz="900" b="1" dirty="0">
                        <a:solidFill>
                          <a:schemeClr val="tx1"/>
                        </a:solidFill>
                        <a:latin typeface="微软雅黑" panose="020B0503020204020204" pitchFamily="34" charset="-122"/>
                        <a:ea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algn="l" fontAlgn="auto">
                        <a:lnSpc>
                          <a:spcPct val="100000"/>
                        </a:lnSpc>
                        <a:buClrTx/>
                        <a:buSzTx/>
                        <a:buFontTx/>
                        <a:buNone/>
                      </a:pPr>
                      <a:r>
                        <a:rPr lang="zh-CN" altLang="en-US" sz="900" b="1" dirty="0">
                          <a:solidFill>
                            <a:schemeClr val="tx1"/>
                          </a:solidFill>
                          <a:latin typeface="微软雅黑" panose="020B0503020204020204" pitchFamily="34" charset="-122"/>
                          <a:ea typeface="微软雅黑" panose="020B0503020204020204" pitchFamily="34" charset="-122"/>
                        </a:rPr>
                        <a:t>金融学类（经济管理类）</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4">
                  <a:txBody>
                    <a:bodyPr/>
                    <a:lstStyle/>
                    <a:p>
                      <a:pPr indent="0" algn="ctr" fontAlgn="auto">
                        <a:lnSpc>
                          <a:spcPct val="150000"/>
                        </a:lnSpc>
                        <a:buNone/>
                      </a:pPr>
                      <a:r>
                        <a:rPr lang="zh-CN" altLang="zh-CN" sz="900" b="1" dirty="0">
                          <a:solidFill>
                            <a:srgbClr val="000000"/>
                          </a:solidFill>
                          <a:latin typeface="微软雅黑" panose="020B0503020204020204" pitchFamily="34" charset="-122"/>
                          <a:ea typeface="微软雅黑" panose="020B0503020204020204" pitchFamily="34" charset="-122"/>
                        </a:rPr>
                        <a:t>历史+不限</a:t>
                      </a:r>
                      <a:endPar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195580">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algn="l" fontAlgn="auto">
                        <a:lnSpc>
                          <a:spcPct val="100000"/>
                        </a:lnSpc>
                        <a:buClrTx/>
                        <a:buSzTx/>
                        <a:buFontTx/>
                        <a:buNone/>
                      </a:pPr>
                      <a:r>
                        <a:rPr lang="zh-CN" sz="900" b="1" dirty="0">
                          <a:solidFill>
                            <a:schemeClr val="tx1"/>
                          </a:solidFill>
                          <a:latin typeface="微软雅黑" panose="020B0503020204020204" pitchFamily="34" charset="-122"/>
                          <a:ea typeface="微软雅黑" panose="020B0503020204020204" pitchFamily="34" charset="-122"/>
                        </a:rPr>
                        <a:t>法学类</a:t>
                      </a:r>
                      <a:endParaRPr lang="zh-CN"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46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c>
                  <a:txBody>
                    <a:bodyPr/>
                    <a:lstStyle/>
                    <a:p>
                      <a:pPr algn="l" fontAlgn="auto">
                        <a:lnSpc>
                          <a:spcPct val="100000"/>
                        </a:lnSpc>
                        <a:buClrTx/>
                        <a:buSzTx/>
                        <a:buFontTx/>
                        <a:buNone/>
                      </a:pPr>
                      <a:r>
                        <a:rPr lang="zh-CN" sz="900" b="1" dirty="0">
                          <a:solidFill>
                            <a:schemeClr val="tx1"/>
                          </a:solidFill>
                          <a:latin typeface="微软雅黑" panose="020B0503020204020204" pitchFamily="34" charset="-122"/>
                          <a:ea typeface="微软雅黑" panose="020B0503020204020204" pitchFamily="34" charset="-122"/>
                        </a:rPr>
                        <a:t>中国语言文学类</a:t>
                      </a:r>
                      <a:endParaRPr lang="zh-CN"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214630">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auto">
                        <a:lnSpc>
                          <a:spcPct val="100000"/>
                        </a:lnSpc>
                        <a:buClrTx/>
                        <a:buSzTx/>
                        <a:buFontTx/>
                        <a:buNone/>
                      </a:pPr>
                      <a:r>
                        <a:rPr lang="zh-CN" sz="900" b="1" dirty="0">
                          <a:solidFill>
                            <a:schemeClr val="tx1"/>
                          </a:solidFill>
                          <a:latin typeface="微软雅黑" panose="020B0503020204020204" pitchFamily="34" charset="-122"/>
                          <a:ea typeface="微软雅黑" panose="020B0503020204020204" pitchFamily="34" charset="-122"/>
                        </a:rPr>
                        <a:t>外国语言文学类</a:t>
                      </a:r>
                      <a:endParaRPr lang="zh-CN"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213995">
                <a:tc rowSpan="3">
                  <a:txBody>
                    <a:bodyPr/>
                    <a:lstStyle/>
                    <a:p>
                      <a:pPr indent="0" algn="ctr" fontAlgn="auto">
                        <a:lnSpc>
                          <a:spcPct val="150000"/>
                        </a:lnSpc>
                        <a:buNone/>
                      </a:pPr>
                      <a:r>
                        <a:rPr lang="zh-CN"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历史</a:t>
                      </a:r>
                      <a:r>
                        <a:rPr lang="en-US" altLang="zh-CN"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a:t>
                      </a:r>
                      <a:r>
                        <a:rPr lang="zh-CN"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algn="l" fontAlgn="auto">
                        <a:lnSpc>
                          <a:spcPct val="100000"/>
                        </a:lnSpc>
                        <a:buClrTx/>
                        <a:buSzTx/>
                        <a:buFontTx/>
                        <a:buNone/>
                      </a:pPr>
                      <a:r>
                        <a:rPr lang="zh-CN" sz="900" b="1" dirty="0">
                          <a:solidFill>
                            <a:schemeClr val="tx1"/>
                          </a:solidFill>
                          <a:latin typeface="微软雅黑" panose="020B0503020204020204" pitchFamily="34" charset="-122"/>
                          <a:ea typeface="微软雅黑" panose="020B0503020204020204" pitchFamily="34" charset="-122"/>
                        </a:rPr>
                        <a:t>社会学</a:t>
                      </a:r>
                      <a:endParaRPr lang="zh-CN"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3">
                  <a:txBody>
                    <a:bodyPr/>
                    <a:lstStyle/>
                    <a:p>
                      <a:pPr indent="0" algn="ctr" fontAlgn="auto">
                        <a:lnSpc>
                          <a:spcPct val="150000"/>
                        </a:lnSpc>
                        <a:buNone/>
                      </a:pPr>
                      <a:r>
                        <a:rPr lang="zh-CN"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历史+不限</a:t>
                      </a:r>
                      <a:endParaRPr lang="zh-CN" altLang="en-US" sz="900"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13995">
                <a:tc vMerge="1">
                  <a:tcPr/>
                </a:tc>
                <a:tc>
                  <a:txBody>
                    <a:bodyPr/>
                    <a:lstStyle/>
                    <a:p>
                      <a:pPr algn="l" fontAlgn="auto">
                        <a:lnSpc>
                          <a:spcPct val="100000"/>
                        </a:lnSpc>
                        <a:buClrTx/>
                        <a:buSzTx/>
                        <a:buFontTx/>
                        <a:buNone/>
                      </a:pPr>
                      <a:r>
                        <a:rPr lang="zh-CN" altLang="en-US" sz="900" b="1" dirty="0">
                          <a:solidFill>
                            <a:schemeClr val="tx1"/>
                          </a:solidFill>
                          <a:latin typeface="微软雅黑" panose="020B0503020204020204" pitchFamily="34" charset="-122"/>
                          <a:ea typeface="微软雅黑" panose="020B0503020204020204" pitchFamily="34" charset="-122"/>
                        </a:rPr>
                        <a:t>行政管理</a:t>
                      </a:r>
                      <a:endParaRPr lang="zh-CN" altLang="en-US" sz="900" b="1" dirty="0">
                        <a:solidFill>
                          <a:schemeClr val="tx1"/>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213995">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哲学</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r h="264160">
                <a:tc>
                  <a:txBody>
                    <a:bodyPr/>
                    <a:lstStyle/>
                    <a:p>
                      <a:pPr indent="0" algn="ctr" fontAlgn="auto">
                        <a:lnSpc>
                          <a:spcPct val="150000"/>
                        </a:lnSpc>
                        <a:buNone/>
                      </a:pPr>
                      <a:r>
                        <a:rPr lang="zh-CN" sz="9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历史</a:t>
                      </a:r>
                      <a:r>
                        <a:rPr lang="en-US" altLang="zh-CN" sz="9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sz="9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类</a:t>
                      </a:r>
                      <a:endParaRPr lang="zh-CN" sz="9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algn="l" fontAlgn="auto">
                        <a:lnSpc>
                          <a:spcPct val="100000"/>
                        </a:lnSpc>
                        <a:buClrTx/>
                        <a:buSzTx/>
                        <a:buFontTx/>
                        <a:buNone/>
                      </a:pPr>
                      <a:r>
                        <a:rPr lang="zh-CN" sz="900" b="1" dirty="0">
                          <a:solidFill>
                            <a:srgbClr val="000000"/>
                          </a:solidFill>
                          <a:latin typeface="微软雅黑" panose="020B0503020204020204" pitchFamily="34" charset="-122"/>
                          <a:ea typeface="微软雅黑" panose="020B0503020204020204" pitchFamily="34" charset="-122"/>
                        </a:rPr>
                        <a:t>思想政治教育</a:t>
                      </a:r>
                      <a:endParaRPr lang="zh-CN" sz="900" b="1"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lgn="ctr" fontAlgn="auto">
                        <a:lnSpc>
                          <a:spcPct val="150000"/>
                        </a:lnSpc>
                        <a:buNone/>
                      </a:pPr>
                      <a:r>
                        <a:rPr lang="zh-CN"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历史+政治</a:t>
                      </a:r>
                      <a:endParaRPr lang="zh-CN" altLang="en-US" sz="9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bl>
          </a:graphicData>
        </a:graphic>
      </p:graphicFrame>
      <p:sp>
        <p:nvSpPr>
          <p:cNvPr id="2" name="Text Box 6"/>
          <p:cNvSpPr txBox="1">
            <a:spLocks noChangeArrowheads="1"/>
          </p:cNvSpPr>
          <p:nvPr>
            <p:custDataLst>
              <p:tags r:id="rId3"/>
            </p:custDataLst>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ea typeface="微软雅黑" panose="020B0503020204020204" pitchFamily="34" charset="-122"/>
                <a:sym typeface="+mn-ea"/>
              </a:rPr>
              <a:t>综合评价录取（湖南</a:t>
            </a:r>
            <a:r>
              <a:rPr lang="en-US" altLang="zh-CN" sz="2000" b="1" kern="0" dirty="0">
                <a:solidFill>
                  <a:srgbClr val="0F5D9D"/>
                </a:solidFill>
                <a:latin typeface="Impact" panose="020B0806030902050204" pitchFamily="34" charset="0"/>
                <a:ea typeface="微软雅黑" panose="020B0503020204020204" pitchFamily="34" charset="-122"/>
                <a:sym typeface="+mn-ea"/>
              </a:rPr>
              <a:t>2023</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Tree>
    <p:custDataLst>
      <p:tags r:id="rId4"/>
    </p:custData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37" name="矩形 36"/>
          <p:cNvSpPr/>
          <p:nvPr/>
        </p:nvSpPr>
        <p:spPr>
          <a:xfrm>
            <a:off x="2025650" y="3028315"/>
            <a:ext cx="6532880" cy="737235"/>
          </a:xfrm>
          <a:prstGeom prst="rect">
            <a:avLst/>
          </a:prstGeom>
          <a:ln>
            <a:solidFill>
              <a:srgbClr val="0F5D9D"/>
            </a:solidFill>
          </a:ln>
        </p:spPr>
        <p:txBody>
          <a:bodyPr wrap="square">
            <a:spAutoFit/>
          </a:bodyPr>
          <a:lstStyle/>
          <a:p>
            <a:pPr>
              <a:lnSpc>
                <a:spcPct val="150000"/>
              </a:lnSpc>
            </a:pPr>
            <a:r>
              <a:rPr lang="zh-CN" altLang="en-US" sz="1400" b="1" dirty="0">
                <a:solidFill>
                  <a:srgbClr val="0F5D9D"/>
                </a:solidFill>
                <a:latin typeface="微软雅黑" panose="020B0503020204020204" pitchFamily="34" charset="-122"/>
                <a:ea typeface="微软雅黑" panose="020B0503020204020204" pitchFamily="34" charset="-122"/>
              </a:rPr>
              <a:t>根据考生的综合评价成绩、招生计划和考生的专业志愿，分类确定综合评价拟录取资格。</a:t>
            </a:r>
            <a:r>
              <a:rPr lang="zh-CN" altLang="en-US" sz="1400" b="1" dirty="0">
                <a:solidFill>
                  <a:srgbClr val="C00000"/>
                </a:solidFill>
                <a:latin typeface="微软雅黑" panose="020B0503020204020204" pitchFamily="34" charset="-122"/>
                <a:ea typeface="微软雅黑" panose="020B0503020204020204" pitchFamily="34" charset="-122"/>
              </a:rPr>
              <a:t>拟录取资格人数不超过计划数的1.</a:t>
            </a:r>
            <a:r>
              <a:rPr lang="en-US" altLang="zh-CN" sz="1400" b="1" dirty="0">
                <a:solidFill>
                  <a:srgbClr val="C00000"/>
                </a:solidFill>
                <a:latin typeface="微软雅黑" panose="020B0503020204020204" pitchFamily="34" charset="-122"/>
                <a:ea typeface="微软雅黑" panose="020B0503020204020204" pitchFamily="34" charset="-122"/>
              </a:rPr>
              <a:t>5</a:t>
            </a:r>
            <a:r>
              <a:rPr lang="zh-CN" altLang="en-US" sz="1400" b="1" dirty="0">
                <a:solidFill>
                  <a:srgbClr val="C00000"/>
                </a:solidFill>
                <a:latin typeface="微软雅黑" panose="020B0503020204020204" pitchFamily="34" charset="-122"/>
                <a:ea typeface="微软雅黑" panose="020B0503020204020204" pitchFamily="34" charset="-122"/>
              </a:rPr>
              <a:t>倍</a:t>
            </a:r>
            <a:endParaRPr lang="zh-CN" altLang="en-US" sz="1400" b="1" dirty="0">
              <a:solidFill>
                <a:srgbClr val="0F5D9D"/>
              </a:solidFill>
              <a:latin typeface="微软雅黑" panose="020B0503020204020204" pitchFamily="34" charset="-122"/>
              <a:ea typeface="微软雅黑" panose="020B0503020204020204" pitchFamily="34" charset="-122"/>
            </a:endParaRPr>
          </a:p>
        </p:txBody>
      </p:sp>
      <p:sp>
        <p:nvSpPr>
          <p:cNvPr id="30" name="矩形 29"/>
          <p:cNvSpPr/>
          <p:nvPr/>
        </p:nvSpPr>
        <p:spPr>
          <a:xfrm>
            <a:off x="2029460" y="1591945"/>
            <a:ext cx="6529705" cy="737235"/>
          </a:xfrm>
          <a:prstGeom prst="rect">
            <a:avLst/>
          </a:prstGeom>
          <a:ln>
            <a:solidFill>
              <a:srgbClr val="0F5D9D"/>
            </a:solidFill>
          </a:ln>
        </p:spPr>
        <p:txBody>
          <a:bodyPr wrap="square">
            <a:spAutoFit/>
          </a:bodyPr>
          <a:lstStyle/>
          <a:p>
            <a:pPr>
              <a:lnSpc>
                <a:spcPct val="150000"/>
              </a:lnSpc>
            </a:pPr>
            <a:r>
              <a:rPr lang="zh-CN" altLang="en-US" sz="1400" b="1" dirty="0">
                <a:solidFill>
                  <a:srgbClr val="0F5D9D"/>
                </a:solidFill>
                <a:latin typeface="微软雅黑" panose="020B0503020204020204" pitchFamily="34" charset="-122"/>
                <a:ea typeface="微软雅黑" panose="020B0503020204020204" pitchFamily="34" charset="-122"/>
              </a:rPr>
              <a:t>按类别分别确定。按照招生计划和参考人数之比为</a:t>
            </a:r>
            <a:r>
              <a:rPr lang="zh-CN" altLang="en-US" sz="1400" b="1" dirty="0">
                <a:solidFill>
                  <a:srgbClr val="C00000"/>
                </a:solidFill>
                <a:latin typeface="微软雅黑" panose="020B0503020204020204" pitchFamily="34" charset="-122"/>
                <a:ea typeface="微软雅黑" panose="020B0503020204020204" pitchFamily="34" charset="-122"/>
              </a:rPr>
              <a:t>1:2.5</a:t>
            </a:r>
            <a:r>
              <a:rPr lang="zh-CN" altLang="en-US" sz="1400" b="1" dirty="0">
                <a:solidFill>
                  <a:srgbClr val="0F5D9D"/>
                </a:solidFill>
                <a:latin typeface="微软雅黑" panose="020B0503020204020204" pitchFamily="34" charset="-122"/>
                <a:ea typeface="微软雅黑" panose="020B0503020204020204" pitchFamily="34" charset="-122"/>
              </a:rPr>
              <a:t>的比例，依据</a:t>
            </a:r>
            <a:r>
              <a:rPr lang="zh-CN" altLang="en-US" sz="1400" b="1" dirty="0">
                <a:solidFill>
                  <a:srgbClr val="C00000"/>
                </a:solidFill>
                <a:latin typeface="微软雅黑" panose="020B0503020204020204" pitchFamily="34" charset="-122"/>
                <a:ea typeface="微软雅黑" panose="020B0503020204020204" pitchFamily="34" charset="-122"/>
              </a:rPr>
              <a:t>高考文化成绩从高分到低分</a:t>
            </a:r>
            <a:r>
              <a:rPr lang="zh-CN" altLang="en-US" sz="1400" b="1" dirty="0">
                <a:solidFill>
                  <a:srgbClr val="0F5D9D"/>
                </a:solidFill>
                <a:latin typeface="微软雅黑" panose="020B0503020204020204" pitchFamily="34" charset="-122"/>
                <a:ea typeface="微软雅黑" panose="020B0503020204020204" pitchFamily="34" charset="-122"/>
              </a:rPr>
              <a:t>确定参加考核的人数、考核资格线和具有考核资格的考生名单</a:t>
            </a:r>
            <a:endParaRPr lang="zh-CN" altLang="en-US" sz="1400" b="1" dirty="0">
              <a:solidFill>
                <a:srgbClr val="0F5D9D"/>
              </a:solidFill>
              <a:latin typeface="微软雅黑" panose="020B0503020204020204" pitchFamily="34" charset="-122"/>
              <a:ea typeface="微软雅黑" panose="020B0503020204020204" pitchFamily="34" charset="-122"/>
            </a:endParaRPr>
          </a:p>
        </p:txBody>
      </p:sp>
      <p:sp>
        <p:nvSpPr>
          <p:cNvPr id="31" name="矩形 30"/>
          <p:cNvSpPr/>
          <p:nvPr/>
        </p:nvSpPr>
        <p:spPr>
          <a:xfrm>
            <a:off x="869315" y="1591945"/>
            <a:ext cx="897255" cy="316865"/>
          </a:xfrm>
          <a:prstGeom prst="rect">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资格确定</a:t>
            </a:r>
            <a:endPar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2" name="矩形 31"/>
          <p:cNvSpPr/>
          <p:nvPr/>
        </p:nvSpPr>
        <p:spPr>
          <a:xfrm>
            <a:off x="869315" y="3038475"/>
            <a:ext cx="897255" cy="316865"/>
          </a:xfrm>
          <a:prstGeom prst="rect">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录取原则</a:t>
            </a:r>
            <a:endPar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 name="矩形 2"/>
          <p:cNvSpPr/>
          <p:nvPr/>
        </p:nvSpPr>
        <p:spPr>
          <a:xfrm>
            <a:off x="869315" y="2483485"/>
            <a:ext cx="897255" cy="316865"/>
          </a:xfrm>
          <a:prstGeom prst="rect">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考核内容</a:t>
            </a:r>
            <a:endPar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2014855" y="2474595"/>
            <a:ext cx="1047750" cy="318135"/>
          </a:xfrm>
          <a:prstGeom prst="roundRect">
            <a:avLst>
              <a:gd name="adj" fmla="val 4458"/>
            </a:avLst>
          </a:prstGeom>
          <a:solidFill>
            <a:srgbClr val="4A76C3"/>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公民素质</a:t>
            </a:r>
            <a:endPar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Rounded Rectangle 32"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3142615" y="2482215"/>
            <a:ext cx="1016000" cy="316230"/>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科学思维</a:t>
            </a:r>
            <a:endPar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6" name="Rounded Rectangle 32"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5360670" y="2476500"/>
            <a:ext cx="1057275" cy="321945"/>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人文素养</a:t>
            </a:r>
            <a:endPar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3" name="Rounded Rectangle 32"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6488430" y="2473960"/>
            <a:ext cx="1005840" cy="327025"/>
          </a:xfrm>
          <a:prstGeom prst="roundRect">
            <a:avLst>
              <a:gd name="adj" fmla="val 4458"/>
            </a:avLst>
          </a:prstGeom>
          <a:solidFill>
            <a:srgbClr val="4A76C3"/>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人际交往</a:t>
            </a:r>
            <a:endPar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4"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4227830" y="2482215"/>
            <a:ext cx="1055370" cy="321945"/>
          </a:xfrm>
          <a:prstGeom prst="roundRect">
            <a:avLst>
              <a:gd name="adj" fmla="val 4458"/>
            </a:avLst>
          </a:prstGeom>
          <a:solidFill>
            <a:srgbClr val="4A76C3"/>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创新想象</a:t>
            </a:r>
            <a:endPar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Rounded Rectangle 32"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7573645" y="2466340"/>
            <a:ext cx="1054735" cy="332105"/>
          </a:xfrm>
          <a:prstGeom prst="roundRect">
            <a:avLst>
              <a:gd name="adj" fmla="val 4458"/>
            </a:avLst>
          </a:prstGeom>
          <a:solidFill>
            <a:srgbClr val="0F5D9D"/>
          </a:solidFill>
          <a:ln>
            <a:noFill/>
          </a:ln>
          <a:effectLst>
            <a:outerShdw blurRad="76200" dist="12700" dir="2700000" sy="-23000" kx="-800400" algn="bl"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个性特长</a:t>
            </a:r>
            <a:endParaRPr lang="zh-CN" altLang="en-US" sz="1400" b="1"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869315" y="904240"/>
            <a:ext cx="897255" cy="316865"/>
          </a:xfrm>
          <a:prstGeom prst="rect">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填报方式</a:t>
            </a:r>
            <a:endParaRPr kumimoji="0" lang="zh-CN" altLang="en-US" sz="14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p:cNvSpPr/>
          <p:nvPr/>
        </p:nvSpPr>
        <p:spPr>
          <a:xfrm>
            <a:off x="2014855" y="746760"/>
            <a:ext cx="6529705" cy="737235"/>
          </a:xfrm>
          <a:prstGeom prst="rect">
            <a:avLst/>
          </a:prstGeom>
          <a:ln>
            <a:solidFill>
              <a:srgbClr val="0F5D9D"/>
            </a:solidFill>
          </a:ln>
        </p:spPr>
        <p:txBody>
          <a:bodyPr wrap="square">
            <a:spAutoFit/>
          </a:bodyPr>
          <a:lstStyle/>
          <a:p>
            <a:pPr>
              <a:lnSpc>
                <a:spcPct val="150000"/>
              </a:lnSpc>
            </a:pPr>
            <a:r>
              <a:rPr lang="zh-CN" altLang="en-US" sz="1400" b="1" dirty="0">
                <a:solidFill>
                  <a:srgbClr val="C00000"/>
                </a:solidFill>
                <a:latin typeface="微软雅黑" panose="020B0503020204020204" pitchFamily="34" charset="-122"/>
                <a:ea typeface="微软雅黑" panose="020B0503020204020204" pitchFamily="34" charset="-122"/>
                <a:sym typeface="+mn-ea"/>
              </a:rPr>
              <a:t>必须同时</a:t>
            </a:r>
            <a:r>
              <a:rPr lang="zh-CN" altLang="en-US" sz="1400" b="1" dirty="0">
                <a:solidFill>
                  <a:srgbClr val="0F5D9D"/>
                </a:solidFill>
                <a:latin typeface="微软雅黑" panose="020B0503020204020204" pitchFamily="34" charset="-122"/>
                <a:ea typeface="微软雅黑" panose="020B0503020204020204" pitchFamily="34" charset="-122"/>
                <a:sym typeface="+mn-ea"/>
              </a:rPr>
              <a:t>在</a:t>
            </a:r>
            <a:r>
              <a:rPr lang="zh-CN" altLang="en-US" sz="1400" b="1" dirty="0">
                <a:solidFill>
                  <a:srgbClr val="C00000"/>
                </a:solidFill>
                <a:latin typeface="微软雅黑" panose="020B0503020204020204" pitchFamily="34" charset="-122"/>
                <a:ea typeface="微软雅黑" panose="020B0503020204020204" pitchFamily="34" charset="-122"/>
                <a:sym typeface="+mn-ea"/>
              </a:rPr>
              <a:t>“中南大学招生在线”报名系统</a:t>
            </a:r>
            <a:r>
              <a:rPr lang="zh-CN" altLang="en-US" sz="1400" b="1" dirty="0">
                <a:solidFill>
                  <a:srgbClr val="0F5D9D"/>
                </a:solidFill>
                <a:latin typeface="微软雅黑" panose="020B0503020204020204" pitchFamily="34" charset="-122"/>
                <a:ea typeface="微软雅黑" panose="020B0503020204020204" pitchFamily="34" charset="-122"/>
                <a:sym typeface="+mn-ea"/>
              </a:rPr>
              <a:t>和</a:t>
            </a:r>
            <a:r>
              <a:rPr lang="zh-CN" altLang="en-US" sz="1400" b="1" dirty="0">
                <a:solidFill>
                  <a:srgbClr val="C00000"/>
                </a:solidFill>
                <a:latin typeface="微软雅黑" panose="020B0503020204020204" pitchFamily="34" charset="-122"/>
                <a:ea typeface="微软雅黑" panose="020B0503020204020204" pitchFamily="34" charset="-122"/>
                <a:sym typeface="+mn-ea"/>
              </a:rPr>
              <a:t>湖南省高考志愿填报系统</a:t>
            </a:r>
            <a:r>
              <a:rPr lang="zh-CN" altLang="en-US" sz="1400" b="1" dirty="0">
                <a:solidFill>
                  <a:srgbClr val="0F5D9D"/>
                </a:solidFill>
                <a:latin typeface="微软雅黑" panose="020B0503020204020204" pitchFamily="34" charset="-122"/>
                <a:ea typeface="微软雅黑" panose="020B0503020204020204" pitchFamily="34" charset="-122"/>
                <a:sym typeface="+mn-ea"/>
              </a:rPr>
              <a:t>报名，专业志愿信息以“中南大学招生在线”报名系统为准</a:t>
            </a:r>
            <a:endParaRPr lang="zh-CN" altLang="en-US" sz="1400" b="1" dirty="0">
              <a:solidFill>
                <a:srgbClr val="0F5D9D"/>
              </a:solidFill>
              <a:latin typeface="微软雅黑" panose="020B0503020204020204" pitchFamily="34" charset="-122"/>
              <a:ea typeface="微软雅黑" panose="020B0503020204020204" pitchFamily="34" charset="-122"/>
            </a:endParaRPr>
          </a:p>
        </p:txBody>
      </p:sp>
      <p:sp>
        <p:nvSpPr>
          <p:cNvPr id="9" name="Text Box 6"/>
          <p:cNvSpPr txBox="1">
            <a:spLocks noChangeArrowheads="1"/>
          </p:cNvSpPr>
          <p:nvPr>
            <p:custDataLst>
              <p:tags r:id="rId1"/>
            </p:custDataLst>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ea typeface="微软雅黑" panose="020B0503020204020204" pitchFamily="34" charset="-122"/>
                <a:sym typeface="+mn-ea"/>
              </a:rPr>
              <a:t>综合评价录取（湖南</a:t>
            </a:r>
            <a:r>
              <a:rPr lang="en-US" altLang="zh-CN" sz="2000" b="1" kern="0" dirty="0">
                <a:solidFill>
                  <a:srgbClr val="0F5D9D"/>
                </a:solidFill>
                <a:latin typeface="Impact" panose="020B0806030902050204" pitchFamily="34" charset="0"/>
                <a:ea typeface="微软雅黑" panose="020B0503020204020204" pitchFamily="34" charset="-122"/>
                <a:sym typeface="+mn-ea"/>
              </a:rPr>
              <a:t>2023</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10" name="文本框 9"/>
          <p:cNvSpPr txBox="1"/>
          <p:nvPr>
            <p:custDataLst>
              <p:tags r:id="rId2"/>
            </p:custDataLst>
          </p:nvPr>
        </p:nvSpPr>
        <p:spPr>
          <a:xfrm>
            <a:off x="641350" y="3995420"/>
            <a:ext cx="8145780" cy="460375"/>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sz="1600" b="1" dirty="0">
                <a:solidFill>
                  <a:srgbClr val="0F5D9D"/>
                </a:solidFill>
                <a:latin typeface="Impact" panose="020B0806030902050204" pitchFamily="34" charset="0"/>
                <a:sym typeface="+mn-ea"/>
              </a:rPr>
              <a:t>综合评价录取（湖南）招生政策查询网址：</a:t>
            </a:r>
            <a:r>
              <a:rPr lang="zh-CN" altLang="en-US" sz="1600" dirty="0">
                <a:solidFill>
                  <a:srgbClr val="0F5D9D"/>
                </a:solidFill>
                <a:latin typeface="Impact" panose="020B0806030902050204" pitchFamily="34" charset="0"/>
                <a:sym typeface="+mn-ea"/>
                <a:hlinkClick r:id="rId3"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https://zhaosheng.csu.edu.cn/tslxzs/zhpjlq.htm</a:t>
            </a:r>
            <a:endParaRPr lang="zh-CN" altLang="en-US" sz="1600" dirty="0">
              <a:solidFill>
                <a:srgbClr val="0F5D9D"/>
              </a:solidFill>
              <a:latin typeface="Impact" panose="020B0806030902050204" pitchFamily="34" charset="0"/>
              <a:sym typeface="+mn-ea"/>
            </a:endParaRPr>
          </a:p>
        </p:txBody>
      </p:sp>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ea typeface="微软雅黑" panose="020B0503020204020204" pitchFamily="34" charset="-122"/>
                <a:sym typeface="+mn-ea"/>
              </a:rPr>
              <a:t>综合评价录取（云南</a:t>
            </a:r>
            <a:r>
              <a:rPr lang="en-US" altLang="zh-CN" sz="2000" b="1" kern="0" dirty="0">
                <a:solidFill>
                  <a:srgbClr val="0F5D9D"/>
                </a:solidFill>
                <a:latin typeface="Impact" panose="020B0806030902050204" pitchFamily="34" charset="0"/>
                <a:ea typeface="微软雅黑" panose="020B0503020204020204" pitchFamily="34" charset="-122"/>
                <a:sym typeface="+mn-ea"/>
              </a:rPr>
              <a:t>2023</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6" name="矩形 5"/>
          <p:cNvSpPr/>
          <p:nvPr/>
        </p:nvSpPr>
        <p:spPr>
          <a:xfrm>
            <a:off x="894153" y="1093054"/>
            <a:ext cx="1247275" cy="368300"/>
          </a:xfrm>
          <a:prstGeom prst="rect">
            <a:avLst/>
          </a:prstGeom>
          <a:solidFill>
            <a:srgbClr val="0F5D9D"/>
          </a:solidFill>
        </p:spPr>
        <p:txBody>
          <a:bodyPr wrap="square" rtlCol="0">
            <a:spAutoFit/>
          </a:bodyPr>
          <a:lstStyle/>
          <a:p>
            <a:pPr lvl="0" algn="ctr" eaLnBrk="1" fontAlgn="auto" hangingPunct="1">
              <a:spcBef>
                <a:spcPts val="0"/>
              </a:spcBef>
              <a:spcAft>
                <a:spcPts val="0"/>
              </a:spcAft>
              <a:buClrTx/>
              <a:buSzTx/>
              <a:buFontTx/>
              <a:defRPr/>
            </a:pPr>
            <a:r>
              <a:rPr lang="zh-CN" altLang="en-US" sz="1800" b="1" noProof="0" dirty="0">
                <a:ln>
                  <a:noFill/>
                </a:ln>
                <a:solidFill>
                  <a:prstClr val="white"/>
                </a:solidFill>
                <a:effectLst/>
                <a:uLnTx/>
                <a:uFillTx/>
                <a:latin typeface="微软雅黑" panose="020B0503020204020204" pitchFamily="34" charset="-122"/>
                <a:sym typeface="+mn-ea"/>
              </a:rPr>
              <a:t>招生计划</a:t>
            </a:r>
            <a:endParaRPr lang="zh-CN" altLang="en-US" sz="1800" b="1" noProof="0" dirty="0">
              <a:ln>
                <a:noFill/>
              </a:ln>
              <a:solidFill>
                <a:prstClr val="white"/>
              </a:solidFill>
              <a:effectLst/>
              <a:uLnTx/>
              <a:uFillTx/>
              <a:latin typeface="微软雅黑" panose="020B0503020204020204" pitchFamily="34" charset="-122"/>
              <a:sym typeface="+mn-ea"/>
            </a:endParaRPr>
          </a:p>
        </p:txBody>
      </p:sp>
      <p:sp>
        <p:nvSpPr>
          <p:cNvPr id="10" name="Rounded Rectangle 32"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5150910" y="1737288"/>
            <a:ext cx="873518" cy="281774"/>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文史A类</a:t>
            </a:r>
            <a:endParaRPr lang="en-US" altLang="zh-CN" sz="1600" b="1" dirty="0">
              <a:solidFill>
                <a:srgbClr val="0F5D9D"/>
              </a:solidFill>
              <a:latin typeface="微软雅黑" panose="020B0503020204020204" pitchFamily="34" charset="-122"/>
              <a:sym typeface="+mn-ea"/>
            </a:endParaRPr>
          </a:p>
        </p:txBody>
      </p:sp>
      <p:sp>
        <p:nvSpPr>
          <p:cNvPr id="11" name="矩形 10"/>
          <p:cNvSpPr/>
          <p:nvPr/>
        </p:nvSpPr>
        <p:spPr>
          <a:xfrm>
            <a:off x="880142" y="1699896"/>
            <a:ext cx="1247275" cy="368300"/>
          </a:xfrm>
          <a:prstGeom prst="rect">
            <a:avLst/>
          </a:prstGeom>
          <a:solidFill>
            <a:srgbClr val="0F5D9D"/>
          </a:solidFill>
        </p:spPr>
        <p:txBody>
          <a:bodyPr wrap="square" rtlCol="0">
            <a:spAutoFit/>
          </a:bodyPr>
          <a:lstStyle/>
          <a:p>
            <a:pPr lvl="0" algn="ctr" eaLnBrk="1" fontAlgn="auto" hangingPunct="1">
              <a:spcBef>
                <a:spcPts val="0"/>
              </a:spcBef>
              <a:spcAft>
                <a:spcPts val="0"/>
              </a:spcAft>
              <a:buClrTx/>
              <a:buSzTx/>
              <a:buFontTx/>
              <a:defRPr/>
            </a:pPr>
            <a:r>
              <a:rPr lang="zh-CN" altLang="en-US" sz="1800" b="1" noProof="0" dirty="0">
                <a:ln>
                  <a:noFill/>
                </a:ln>
                <a:solidFill>
                  <a:prstClr val="white"/>
                </a:solidFill>
                <a:effectLst/>
                <a:uLnTx/>
                <a:uFillTx/>
                <a:latin typeface="微软雅黑" panose="020B0503020204020204" pitchFamily="34" charset="-122"/>
                <a:sym typeface="+mn-ea"/>
              </a:rPr>
              <a:t>招生类别</a:t>
            </a:r>
            <a:endParaRPr lang="zh-CN" altLang="en-US" sz="1800" b="1" noProof="0" dirty="0">
              <a:ln>
                <a:noFill/>
              </a:ln>
              <a:solidFill>
                <a:prstClr val="white"/>
              </a:solidFill>
              <a:effectLst/>
              <a:uLnTx/>
              <a:uFillTx/>
              <a:latin typeface="微软雅黑" panose="020B0503020204020204" pitchFamily="34" charset="-122"/>
              <a:sym typeface="+mn-ea"/>
            </a:endParaRPr>
          </a:p>
        </p:txBody>
      </p:sp>
      <p:sp>
        <p:nvSpPr>
          <p:cNvPr id="25"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2464860" y="1737491"/>
            <a:ext cx="873517" cy="281774"/>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理工A类</a:t>
            </a:r>
            <a:endParaRPr lang="en-US" altLang="zh-CN" sz="1600" b="1" dirty="0">
              <a:solidFill>
                <a:srgbClr val="0F5D9D"/>
              </a:solidFill>
              <a:latin typeface="微软雅黑" panose="020B0503020204020204" pitchFamily="34" charset="-122"/>
              <a:sym typeface="+mn-ea"/>
            </a:endParaRPr>
          </a:p>
        </p:txBody>
      </p:sp>
      <p:sp>
        <p:nvSpPr>
          <p:cNvPr id="27"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2464861" y="2151733"/>
            <a:ext cx="873516" cy="281774"/>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理工C类</a:t>
            </a:r>
            <a:endParaRPr lang="en-US" altLang="zh-CN" sz="1600" b="1" dirty="0">
              <a:solidFill>
                <a:srgbClr val="0F5D9D"/>
              </a:solidFill>
              <a:latin typeface="微软雅黑" panose="020B0503020204020204" pitchFamily="34" charset="-122"/>
              <a:sym typeface="+mn-ea"/>
            </a:endParaRPr>
          </a:p>
        </p:txBody>
      </p:sp>
      <p:sp>
        <p:nvSpPr>
          <p:cNvPr id="31" name="矩形 30"/>
          <p:cNvSpPr/>
          <p:nvPr/>
        </p:nvSpPr>
        <p:spPr>
          <a:xfrm>
            <a:off x="2455545" y="1110615"/>
            <a:ext cx="1009650" cy="337185"/>
          </a:xfrm>
          <a:prstGeom prst="rect">
            <a:avLst/>
          </a:prstGeom>
        </p:spPr>
        <p:txBody>
          <a:bodyPr wrap="square">
            <a:spAutoFit/>
          </a:bodyPr>
          <a:lstStyle/>
          <a:p>
            <a:r>
              <a:rPr lang="en-US" altLang="zh-CN" sz="1600" b="1" dirty="0">
                <a:solidFill>
                  <a:srgbClr val="C00000"/>
                </a:solidFill>
                <a:latin typeface="微软雅黑" panose="020B0503020204020204" pitchFamily="34" charset="-122"/>
                <a:ea typeface="微软雅黑" panose="020B0503020204020204" pitchFamily="34" charset="-122"/>
              </a:rPr>
              <a:t>90</a:t>
            </a:r>
            <a:r>
              <a:rPr lang="zh-CN" altLang="en-US" sz="1600" b="1" dirty="0">
                <a:solidFill>
                  <a:srgbClr val="C00000"/>
                </a:solidFill>
                <a:latin typeface="微软雅黑" panose="020B0503020204020204" pitchFamily="34" charset="-122"/>
                <a:ea typeface="微软雅黑" panose="020B0503020204020204" pitchFamily="34" charset="-122"/>
              </a:rPr>
              <a:t>人</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32" name="矩形 31"/>
          <p:cNvSpPr/>
          <p:nvPr/>
        </p:nvSpPr>
        <p:spPr>
          <a:xfrm>
            <a:off x="872563" y="2778385"/>
            <a:ext cx="1210588" cy="368300"/>
          </a:xfrm>
          <a:prstGeom prst="rect">
            <a:avLst/>
          </a:prstGeom>
          <a:solidFill>
            <a:srgbClr val="0F5D9D"/>
          </a:solidFill>
        </p:spPr>
        <p:txBody>
          <a:bodyPr wrap="square" rtlCol="0">
            <a:spAutoFit/>
          </a:bodyPr>
          <a:lstStyle/>
          <a:p>
            <a:pPr lvl="0" algn="ctr" eaLnBrk="1" fontAlgn="auto" hangingPunct="1">
              <a:spcBef>
                <a:spcPts val="0"/>
              </a:spcBef>
              <a:spcAft>
                <a:spcPts val="0"/>
              </a:spcAft>
              <a:buClrTx/>
              <a:buSzTx/>
              <a:buFontTx/>
              <a:defRPr/>
            </a:pPr>
            <a:r>
              <a:rPr lang="zh-CN" altLang="en-US" sz="1800" b="1" noProof="0" dirty="0">
                <a:ln>
                  <a:noFill/>
                </a:ln>
                <a:solidFill>
                  <a:prstClr val="white"/>
                </a:solidFill>
                <a:effectLst/>
                <a:uLnTx/>
                <a:uFillTx/>
                <a:latin typeface="微软雅黑" panose="020B0503020204020204" pitchFamily="34" charset="-122"/>
                <a:sym typeface="+mn-ea"/>
              </a:rPr>
              <a:t>报名条件</a:t>
            </a:r>
            <a:endParaRPr lang="zh-CN" altLang="en-US" sz="1800" b="1" noProof="0" dirty="0">
              <a:ln>
                <a:noFill/>
              </a:ln>
              <a:solidFill>
                <a:prstClr val="white"/>
              </a:solidFill>
              <a:effectLst/>
              <a:uLnTx/>
              <a:uFillTx/>
              <a:latin typeface="微软雅黑" panose="020B0503020204020204" pitchFamily="34" charset="-122"/>
              <a:sym typeface="+mn-ea"/>
            </a:endParaRPr>
          </a:p>
        </p:txBody>
      </p:sp>
      <p:sp>
        <p:nvSpPr>
          <p:cNvPr id="33" name="矩形 32"/>
          <p:cNvSpPr/>
          <p:nvPr/>
        </p:nvSpPr>
        <p:spPr>
          <a:xfrm>
            <a:off x="2401570" y="2670175"/>
            <a:ext cx="6065520" cy="737235"/>
          </a:xfrm>
          <a:prstGeom prst="rect">
            <a:avLst/>
          </a:prstGeom>
          <a:ln w="9525">
            <a:solidFill>
              <a:srgbClr val="0F5D9D"/>
            </a:solidFill>
          </a:ln>
        </p:spPr>
        <p:txBody>
          <a:bodyPr wrap="square">
            <a:spAutoFit/>
          </a:bodyPr>
          <a:lstStyle/>
          <a:p>
            <a:pPr>
              <a:lnSpc>
                <a:spcPct val="150000"/>
              </a:lnSpc>
            </a:pPr>
            <a:r>
              <a:rPr lang="zh-CN" altLang="en-US" sz="1400" b="1" dirty="0">
                <a:solidFill>
                  <a:srgbClr val="0F5D9D"/>
                </a:solidFill>
                <a:latin typeface="微软雅黑" panose="020B0503020204020204" pitchFamily="34" charset="-122"/>
                <a:ea typeface="微软雅黑" panose="020B0503020204020204" pitchFamily="34" charset="-122"/>
                <a:sym typeface="+mn-ea"/>
              </a:rPr>
              <a:t>高考文化成绩（不含优惠分）达到</a:t>
            </a:r>
            <a:r>
              <a:rPr lang="zh-CN" altLang="en-US" sz="1400" b="1" dirty="0">
                <a:solidFill>
                  <a:srgbClr val="0F5D9D"/>
                </a:solidFill>
                <a:latin typeface="微软雅黑" panose="020B0503020204020204" pitchFamily="34" charset="-122"/>
                <a:sym typeface="+mn-ea"/>
              </a:rPr>
              <a:t>云南省</a:t>
            </a:r>
            <a:r>
              <a:rPr lang="zh-CN" altLang="en-US" sz="1400" b="1" dirty="0">
                <a:solidFill>
                  <a:srgbClr val="0F5D9D"/>
                </a:solidFill>
                <a:latin typeface="微软雅黑" panose="020B0503020204020204" pitchFamily="34" charset="-122"/>
                <a:ea typeface="微软雅黑" panose="020B0503020204020204" pitchFamily="34" charset="-122"/>
                <a:sym typeface="+mn-ea"/>
              </a:rPr>
              <a:t>本科第一批次控制分数线，类别不能兼报；</a:t>
            </a:r>
            <a:r>
              <a:rPr lang="zh-CN" altLang="en-US" sz="1400" b="1" dirty="0">
                <a:solidFill>
                  <a:srgbClr val="C00000"/>
                </a:solidFill>
                <a:latin typeface="微软雅黑" panose="020B0503020204020204" pitchFamily="34" charset="-122"/>
                <a:ea typeface="微软雅黑" panose="020B0503020204020204" pitchFamily="34" charset="-122"/>
                <a:sym typeface="+mn-ea"/>
              </a:rPr>
              <a:t>身体条件</a:t>
            </a:r>
            <a:r>
              <a:rPr lang="zh-CN" altLang="en-US" sz="1400" b="1" dirty="0">
                <a:solidFill>
                  <a:srgbClr val="0F5D9D"/>
                </a:solidFill>
                <a:latin typeface="微软雅黑" panose="020B0503020204020204" pitchFamily="34" charset="-122"/>
                <a:ea typeface="微软雅黑" panose="020B0503020204020204" pitchFamily="34" charset="-122"/>
                <a:sym typeface="+mn-ea"/>
              </a:rPr>
              <a:t>符合《普通高等学校招生体检工作指导意见》相关规定</a:t>
            </a:r>
            <a:endParaRPr lang="zh-CN" altLang="en-US" sz="1400" b="1" dirty="0">
              <a:solidFill>
                <a:srgbClr val="0F5D9D"/>
              </a:solidFill>
              <a:latin typeface="微软雅黑" panose="020B0503020204020204" pitchFamily="34" charset="-122"/>
              <a:ea typeface="微软雅黑" panose="020B0503020204020204" pitchFamily="34" charset="-122"/>
              <a:sym typeface="+mn-ea"/>
            </a:endParaRPr>
          </a:p>
        </p:txBody>
      </p:sp>
      <p:sp>
        <p:nvSpPr>
          <p:cNvPr id="34"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3547535" y="1737491"/>
            <a:ext cx="873517" cy="281774"/>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理工B类</a:t>
            </a:r>
            <a:endParaRPr lang="en-US" altLang="zh-CN" sz="1600" b="1" dirty="0">
              <a:solidFill>
                <a:srgbClr val="0F5D9D"/>
              </a:solidFill>
              <a:latin typeface="微软雅黑" panose="020B0503020204020204" pitchFamily="34" charset="-122"/>
              <a:sym typeface="+mn-ea"/>
            </a:endParaRPr>
          </a:p>
        </p:txBody>
      </p:sp>
      <p:sp>
        <p:nvSpPr>
          <p:cNvPr id="35"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3547536" y="2151733"/>
            <a:ext cx="873516" cy="281774"/>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理工D类</a:t>
            </a:r>
            <a:endParaRPr lang="en-US" altLang="zh-CN" sz="1600" b="1" dirty="0">
              <a:solidFill>
                <a:srgbClr val="0F5D9D"/>
              </a:solidFill>
              <a:latin typeface="微软雅黑" panose="020B0503020204020204" pitchFamily="34" charset="-122"/>
              <a:sym typeface="+mn-ea"/>
            </a:endParaRPr>
          </a:p>
        </p:txBody>
      </p:sp>
      <p:sp>
        <p:nvSpPr>
          <p:cNvPr id="2" name="矩形 1"/>
          <p:cNvSpPr/>
          <p:nvPr>
            <p:custDataLst>
              <p:tags r:id="rId1"/>
            </p:custDataLst>
          </p:nvPr>
        </p:nvSpPr>
        <p:spPr>
          <a:xfrm>
            <a:off x="2401570" y="3804285"/>
            <a:ext cx="6067425" cy="1060450"/>
          </a:xfrm>
          <a:prstGeom prst="rect">
            <a:avLst/>
          </a:prstGeom>
          <a:ln>
            <a:solidFill>
              <a:srgbClr val="0F5D9D"/>
            </a:solidFill>
          </a:ln>
        </p:spPr>
        <p:txBody>
          <a:bodyPr wrap="square">
            <a:spAutoFit/>
          </a:bodyPr>
          <a:lstStyle/>
          <a:p>
            <a:pPr>
              <a:lnSpc>
                <a:spcPct val="150000"/>
              </a:lnSpc>
            </a:pPr>
            <a:r>
              <a:rPr lang="zh-CN" altLang="en-US" sz="1400" b="1" dirty="0">
                <a:solidFill>
                  <a:srgbClr val="0F5D9D"/>
                </a:solidFill>
                <a:latin typeface="微软雅黑" panose="020B0503020204020204" pitchFamily="34" charset="-122"/>
                <a:ea typeface="微软雅黑" panose="020B0503020204020204" pitchFamily="34" charset="-122"/>
              </a:rPr>
              <a:t>按类别分别确定。按照招生计划和参考人数之比为</a:t>
            </a:r>
            <a:r>
              <a:rPr lang="zh-CN" altLang="en-US" sz="1400" b="1" dirty="0">
                <a:solidFill>
                  <a:srgbClr val="C00000"/>
                </a:solidFill>
                <a:latin typeface="微软雅黑" panose="020B0503020204020204" pitchFamily="34" charset="-122"/>
                <a:ea typeface="微软雅黑" panose="020B0503020204020204" pitchFamily="34" charset="-122"/>
              </a:rPr>
              <a:t>1:2.5</a:t>
            </a:r>
            <a:r>
              <a:rPr lang="zh-CN" altLang="en-US" sz="1400" b="1" dirty="0">
                <a:solidFill>
                  <a:srgbClr val="0F5D9D"/>
                </a:solidFill>
                <a:latin typeface="微软雅黑" panose="020B0503020204020204" pitchFamily="34" charset="-122"/>
                <a:ea typeface="微软雅黑" panose="020B0503020204020204" pitchFamily="34" charset="-122"/>
              </a:rPr>
              <a:t>的比例，依据</a:t>
            </a:r>
            <a:r>
              <a:rPr lang="zh-CN" altLang="en-US" sz="1400" b="1" dirty="0">
                <a:solidFill>
                  <a:srgbClr val="C00000"/>
                </a:solidFill>
                <a:latin typeface="微软雅黑" panose="020B0503020204020204" pitchFamily="34" charset="-122"/>
                <a:ea typeface="微软雅黑" panose="020B0503020204020204" pitchFamily="34" charset="-122"/>
              </a:rPr>
              <a:t>高考文化成绩从高分到低分</a:t>
            </a:r>
            <a:r>
              <a:rPr lang="zh-CN" altLang="en-US" sz="1400" b="1" dirty="0">
                <a:solidFill>
                  <a:srgbClr val="0F5D9D"/>
                </a:solidFill>
                <a:latin typeface="微软雅黑" panose="020B0503020204020204" pitchFamily="34" charset="-122"/>
                <a:ea typeface="微软雅黑" panose="020B0503020204020204" pitchFamily="34" charset="-122"/>
              </a:rPr>
              <a:t>确定参加考核的人数、考核资格线和具有考核资格的考生名单</a:t>
            </a:r>
            <a:endParaRPr lang="zh-CN" altLang="en-US" sz="1400" b="1" dirty="0">
              <a:solidFill>
                <a:srgbClr val="0F5D9D"/>
              </a:solidFill>
              <a:latin typeface="微软雅黑" panose="020B0503020204020204" pitchFamily="34" charset="-122"/>
              <a:ea typeface="微软雅黑" panose="020B0503020204020204" pitchFamily="34" charset="-122"/>
            </a:endParaRPr>
          </a:p>
        </p:txBody>
      </p:sp>
      <p:sp>
        <p:nvSpPr>
          <p:cNvPr id="3" name="矩形 2"/>
          <p:cNvSpPr/>
          <p:nvPr>
            <p:custDataLst>
              <p:tags r:id="rId2"/>
            </p:custDataLst>
          </p:nvPr>
        </p:nvSpPr>
        <p:spPr>
          <a:xfrm>
            <a:off x="880745" y="4058285"/>
            <a:ext cx="1202690" cy="368300"/>
          </a:xfrm>
          <a:prstGeom prst="rect">
            <a:avLst/>
          </a:prstGeom>
          <a:solidFill>
            <a:srgbClr val="0F5D9D"/>
          </a:solidFill>
        </p:spPr>
        <p:txBody>
          <a:bodyPr wrap="square" rtlCol="0" anchor="t">
            <a:spAutoFit/>
          </a:bodyPr>
          <a:lstStyle/>
          <a:p>
            <a:pPr lvl="0" algn="ctr" eaLnBrk="1" fontAlgn="auto" hangingPunct="1">
              <a:spcBef>
                <a:spcPts val="0"/>
              </a:spcBef>
              <a:spcAft>
                <a:spcPts val="0"/>
              </a:spcAft>
              <a:buClrTx/>
              <a:buSzTx/>
              <a:buFontTx/>
              <a:defRPr/>
            </a:pPr>
            <a:r>
              <a:rPr lang="zh-CN" altLang="en-US" sz="1800" b="1" noProof="0" dirty="0">
                <a:ln>
                  <a:noFill/>
                </a:ln>
                <a:solidFill>
                  <a:prstClr val="white"/>
                </a:solidFill>
                <a:effectLst/>
                <a:uLnTx/>
                <a:uFillTx/>
                <a:latin typeface="微软雅黑" panose="020B0503020204020204" pitchFamily="34" charset="-122"/>
                <a:sym typeface="+mn-ea"/>
              </a:rPr>
              <a:t>资格确定</a:t>
            </a:r>
            <a:endParaRPr lang="zh-CN" altLang="en-US" sz="1800" b="1" noProof="0" dirty="0">
              <a:ln>
                <a:noFill/>
              </a:ln>
              <a:solidFill>
                <a:prstClr val="white"/>
              </a:solidFill>
              <a:effectLst/>
              <a:uLnTx/>
              <a:uFillTx/>
              <a:latin typeface="微软雅黑" panose="020B0503020204020204" pitchFamily="34" charset="-122"/>
              <a:sym typeface="+mn-ea"/>
            </a:endParaRPr>
          </a:p>
        </p:txBody>
      </p:sp>
    </p:spTree>
    <p:custDataLst>
      <p:tags r:id="rId3"/>
    </p:custData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sym typeface="+mn-ea"/>
              </a:rPr>
              <a:t>综合评价录取（云南</a:t>
            </a:r>
            <a:r>
              <a:rPr lang="en-US" altLang="zh-CN" sz="2000" b="1" kern="0" dirty="0">
                <a:solidFill>
                  <a:srgbClr val="0F5D9D"/>
                </a:solidFill>
                <a:latin typeface="Impact" panose="020B0806030902050204" pitchFamily="34" charset="0"/>
                <a:sym typeface="+mn-ea"/>
              </a:rPr>
              <a:t>2023</a:t>
            </a:r>
            <a:r>
              <a:rPr lang="zh-CN" altLang="en-US" sz="2000" b="1" kern="0" dirty="0">
                <a:solidFill>
                  <a:srgbClr val="0F5D9D"/>
                </a:solidFill>
                <a:latin typeface="Impact" panose="020B0806030902050204" pitchFamily="34" charset="0"/>
                <a:sym typeface="+mn-ea"/>
              </a:rPr>
              <a:t>） </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37" name="矩形 36"/>
          <p:cNvSpPr/>
          <p:nvPr/>
        </p:nvSpPr>
        <p:spPr>
          <a:xfrm>
            <a:off x="2122805" y="2203450"/>
            <a:ext cx="6242685" cy="737235"/>
          </a:xfrm>
          <a:prstGeom prst="rect">
            <a:avLst/>
          </a:prstGeom>
          <a:ln>
            <a:solidFill>
              <a:srgbClr val="0F5D9D"/>
            </a:solidFill>
          </a:ln>
        </p:spPr>
        <p:txBody>
          <a:bodyPr wrap="square">
            <a:spAutoFit/>
          </a:bodyPr>
          <a:lstStyle/>
          <a:p>
            <a:pPr>
              <a:lnSpc>
                <a:spcPct val="150000"/>
              </a:lnSpc>
            </a:pPr>
            <a:r>
              <a:rPr lang="zh-CN" altLang="en-US" sz="1400" b="1" dirty="0">
                <a:solidFill>
                  <a:srgbClr val="0F5D9D"/>
                </a:solidFill>
                <a:latin typeface="微软雅黑" panose="020B0503020204020204" pitchFamily="34" charset="-122"/>
                <a:ea typeface="微软雅黑" panose="020B0503020204020204" pitchFamily="34" charset="-122"/>
              </a:rPr>
              <a:t>根据考生的综合评价成绩、招生计划和考生的专业志愿，分类确定综合评价</a:t>
            </a:r>
            <a:endParaRPr lang="zh-CN" altLang="en-US" sz="1400" b="1" dirty="0">
              <a:solidFill>
                <a:srgbClr val="0F5D9D"/>
              </a:solidFill>
              <a:latin typeface="微软雅黑" panose="020B0503020204020204" pitchFamily="34" charset="-122"/>
              <a:ea typeface="微软雅黑" panose="020B0503020204020204" pitchFamily="34" charset="-122"/>
            </a:endParaRPr>
          </a:p>
          <a:p>
            <a:pPr>
              <a:lnSpc>
                <a:spcPct val="150000"/>
              </a:lnSpc>
            </a:pPr>
            <a:r>
              <a:rPr lang="zh-CN" altLang="en-US" sz="1400" b="1" dirty="0">
                <a:solidFill>
                  <a:srgbClr val="0F5D9D"/>
                </a:solidFill>
                <a:latin typeface="微软雅黑" panose="020B0503020204020204" pitchFamily="34" charset="-122"/>
                <a:ea typeface="微软雅黑" panose="020B0503020204020204" pitchFamily="34" charset="-122"/>
              </a:rPr>
              <a:t>拟录取资格。</a:t>
            </a:r>
            <a:r>
              <a:rPr lang="zh-CN" altLang="en-US" sz="1400" b="1" dirty="0">
                <a:solidFill>
                  <a:srgbClr val="C00000"/>
                </a:solidFill>
                <a:latin typeface="微软雅黑" panose="020B0503020204020204" pitchFamily="34" charset="-122"/>
                <a:ea typeface="微软雅黑" panose="020B0503020204020204" pitchFamily="34" charset="-122"/>
              </a:rPr>
              <a:t>拟录取资格人数不超过计划数的1.</a:t>
            </a:r>
            <a:r>
              <a:rPr lang="en-US" altLang="zh-CN" sz="1400" b="1" dirty="0">
                <a:solidFill>
                  <a:srgbClr val="C00000"/>
                </a:solidFill>
                <a:latin typeface="微软雅黑" panose="020B0503020204020204" pitchFamily="34" charset="-122"/>
                <a:ea typeface="微软雅黑" panose="020B0503020204020204" pitchFamily="34" charset="-122"/>
              </a:rPr>
              <a:t>5</a:t>
            </a:r>
            <a:r>
              <a:rPr lang="zh-CN" altLang="en-US" sz="1400" b="1" dirty="0">
                <a:solidFill>
                  <a:srgbClr val="C00000"/>
                </a:solidFill>
                <a:latin typeface="微软雅黑" panose="020B0503020204020204" pitchFamily="34" charset="-122"/>
                <a:ea typeface="微软雅黑" panose="020B0503020204020204" pitchFamily="34" charset="-122"/>
              </a:rPr>
              <a:t>倍</a:t>
            </a:r>
            <a:endParaRPr lang="zh-CN" altLang="en-US" sz="1400" b="1" dirty="0">
              <a:solidFill>
                <a:srgbClr val="0F5D9D"/>
              </a:solidFill>
              <a:latin typeface="微软雅黑" panose="020B0503020204020204" pitchFamily="34" charset="-122"/>
              <a:ea typeface="微软雅黑" panose="020B0503020204020204" pitchFamily="34" charset="-122"/>
            </a:endParaRPr>
          </a:p>
        </p:txBody>
      </p:sp>
      <p:sp>
        <p:nvSpPr>
          <p:cNvPr id="32" name="矩形 31"/>
          <p:cNvSpPr/>
          <p:nvPr/>
        </p:nvSpPr>
        <p:spPr>
          <a:xfrm>
            <a:off x="713105" y="2306320"/>
            <a:ext cx="1141095" cy="368300"/>
          </a:xfrm>
          <a:prstGeom prst="rect">
            <a:avLst/>
          </a:prstGeom>
          <a:solidFill>
            <a:srgbClr val="0F5D9D"/>
          </a:solidFill>
        </p:spPr>
        <p:txBody>
          <a:bodyPr wrap="square" rtlCol="0" anchor="t">
            <a:spAutoFit/>
          </a:bodyPr>
          <a:lstStyle/>
          <a:p>
            <a:pPr lvl="0" algn="ctr" eaLnBrk="1" fontAlgn="auto" hangingPunct="1">
              <a:spcBef>
                <a:spcPts val="0"/>
              </a:spcBef>
              <a:spcAft>
                <a:spcPts val="0"/>
              </a:spcAft>
              <a:buClrTx/>
              <a:buSzTx/>
              <a:buFontTx/>
              <a:defRPr/>
            </a:pPr>
            <a:r>
              <a:rPr lang="zh-CN" altLang="en-US" sz="1800" b="1" noProof="0" dirty="0">
                <a:ln>
                  <a:noFill/>
                </a:ln>
                <a:solidFill>
                  <a:prstClr val="white"/>
                </a:solidFill>
                <a:effectLst/>
                <a:uLnTx/>
                <a:uFillTx/>
                <a:latin typeface="微软雅黑" panose="020B0503020204020204" pitchFamily="34" charset="-122"/>
                <a:sym typeface="+mn-ea"/>
              </a:rPr>
              <a:t>录取原则</a:t>
            </a:r>
            <a:endParaRPr lang="zh-CN" altLang="en-US" sz="1800" b="1" noProof="0" dirty="0">
              <a:ln>
                <a:noFill/>
              </a:ln>
              <a:solidFill>
                <a:prstClr val="white"/>
              </a:solidFill>
              <a:effectLst/>
              <a:uLnTx/>
              <a:uFillTx/>
              <a:latin typeface="微软雅黑" panose="020B0503020204020204" pitchFamily="34" charset="-122"/>
              <a:sym typeface="+mn-ea"/>
            </a:endParaRPr>
          </a:p>
        </p:txBody>
      </p:sp>
      <p:sp>
        <p:nvSpPr>
          <p:cNvPr id="3" name="矩形 2"/>
          <p:cNvSpPr/>
          <p:nvPr/>
        </p:nvSpPr>
        <p:spPr>
          <a:xfrm>
            <a:off x="713105" y="1145540"/>
            <a:ext cx="1141095" cy="368300"/>
          </a:xfrm>
          <a:prstGeom prst="rect">
            <a:avLst/>
          </a:prstGeom>
          <a:solidFill>
            <a:srgbClr val="0F5D9D"/>
          </a:solidFill>
        </p:spPr>
        <p:txBody>
          <a:bodyPr wrap="square" rtlCol="0" anchor="t">
            <a:spAutoFit/>
          </a:bodyPr>
          <a:lstStyle/>
          <a:p>
            <a:pPr lvl="0" algn="ctr" eaLnBrk="1" fontAlgn="auto" hangingPunct="1">
              <a:spcBef>
                <a:spcPts val="0"/>
              </a:spcBef>
              <a:spcAft>
                <a:spcPts val="0"/>
              </a:spcAft>
              <a:buClrTx/>
              <a:buSzTx/>
              <a:buFontTx/>
              <a:defRPr/>
            </a:pPr>
            <a:r>
              <a:rPr lang="zh-CN" altLang="en-US" sz="1800" b="1" noProof="0" dirty="0">
                <a:ln>
                  <a:noFill/>
                </a:ln>
                <a:solidFill>
                  <a:prstClr val="white"/>
                </a:solidFill>
                <a:effectLst/>
                <a:uLnTx/>
                <a:uFillTx/>
                <a:latin typeface="微软雅黑" panose="020B0503020204020204" pitchFamily="34" charset="-122"/>
                <a:sym typeface="+mn-ea"/>
              </a:rPr>
              <a:t>考核内容</a:t>
            </a:r>
            <a:endParaRPr lang="zh-CN" altLang="en-US" sz="1800" b="1" noProof="0" dirty="0">
              <a:ln>
                <a:noFill/>
              </a:ln>
              <a:solidFill>
                <a:prstClr val="white"/>
              </a:solidFill>
              <a:effectLst/>
              <a:uLnTx/>
              <a:uFillTx/>
              <a:latin typeface="微软雅黑" panose="020B0503020204020204" pitchFamily="34" charset="-122"/>
              <a:sym typeface="+mn-ea"/>
            </a:endParaRPr>
          </a:p>
        </p:txBody>
      </p:sp>
      <p:sp>
        <p:nvSpPr>
          <p:cNvPr id="4"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2153285" y="977265"/>
            <a:ext cx="1047750" cy="318135"/>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公民素质</a:t>
            </a:r>
            <a:endParaRPr lang="en-US" altLang="zh-CN" sz="1600" b="1" dirty="0">
              <a:solidFill>
                <a:srgbClr val="0F5D9D"/>
              </a:solidFill>
              <a:latin typeface="微软雅黑" panose="020B0503020204020204" pitchFamily="34" charset="-122"/>
              <a:sym typeface="+mn-ea"/>
            </a:endParaRPr>
          </a:p>
        </p:txBody>
      </p:sp>
      <p:sp>
        <p:nvSpPr>
          <p:cNvPr id="5" name="Rounded Rectangle 32"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3281045" y="984885"/>
            <a:ext cx="1016000" cy="316230"/>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科学思维</a:t>
            </a:r>
            <a:endParaRPr lang="en-US" altLang="zh-CN" sz="1600" b="1" dirty="0">
              <a:solidFill>
                <a:srgbClr val="0F5D9D"/>
              </a:solidFill>
              <a:latin typeface="微软雅黑" panose="020B0503020204020204" pitchFamily="34" charset="-122"/>
              <a:sym typeface="+mn-ea"/>
            </a:endParaRPr>
          </a:p>
        </p:txBody>
      </p:sp>
      <p:sp>
        <p:nvSpPr>
          <p:cNvPr id="6" name="Rounded Rectangle 32"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2153285" y="1534160"/>
            <a:ext cx="1057275" cy="321945"/>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人文素养</a:t>
            </a:r>
            <a:endParaRPr lang="en-US" altLang="zh-CN" sz="1600" b="1" dirty="0">
              <a:solidFill>
                <a:srgbClr val="0F5D9D"/>
              </a:solidFill>
              <a:latin typeface="微软雅黑" panose="020B0503020204020204" pitchFamily="34" charset="-122"/>
              <a:sym typeface="+mn-ea"/>
            </a:endParaRPr>
          </a:p>
        </p:txBody>
      </p:sp>
      <p:sp>
        <p:nvSpPr>
          <p:cNvPr id="33" name="Rounded Rectangle 32"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3281045" y="1531620"/>
            <a:ext cx="1005840" cy="327025"/>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人际交往</a:t>
            </a:r>
            <a:endParaRPr lang="en-US" altLang="zh-CN" sz="1600" b="1" dirty="0">
              <a:solidFill>
                <a:srgbClr val="0F5D9D"/>
              </a:solidFill>
              <a:latin typeface="微软雅黑" panose="020B0503020204020204" pitchFamily="34" charset="-122"/>
              <a:sym typeface="+mn-ea"/>
            </a:endParaRPr>
          </a:p>
        </p:txBody>
      </p:sp>
      <p:sp>
        <p:nvSpPr>
          <p:cNvPr id="34" name="Rounded Rectangle 13"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4366260" y="984885"/>
            <a:ext cx="1055370" cy="321945"/>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创新想象</a:t>
            </a:r>
            <a:endParaRPr lang="en-US" altLang="zh-CN" sz="1600" b="1" dirty="0">
              <a:solidFill>
                <a:srgbClr val="0F5D9D"/>
              </a:solidFill>
              <a:latin typeface="微软雅黑" panose="020B0503020204020204" pitchFamily="34" charset="-122"/>
              <a:sym typeface="+mn-ea"/>
            </a:endParaRPr>
          </a:p>
        </p:txBody>
      </p:sp>
      <p:sp>
        <p:nvSpPr>
          <p:cNvPr id="7" name="Rounded Rectangle 32" descr="e7d195523061f1c02e66e4f24090f95771f2a25398b4c6a397210DEF3B34B42E7CAE3753A3E55670C5C5B393DCCD8D49F265F3A29442F2D10D421F974AABEA3384308323DA72972389F1817D14B0E600B5EC5FA4DF8D17619FFF02ABF49CBFC1FE41722190189CB32467FBDE3C59D9FCE1F50D623218EBB9F443467FB9A5903E96A3D327C5309BE33A35B29A99F8E146"/>
          <p:cNvSpPr/>
          <p:nvPr/>
        </p:nvSpPr>
        <p:spPr>
          <a:xfrm>
            <a:off x="4366260" y="1524000"/>
            <a:ext cx="1054735" cy="332105"/>
          </a:xfrm>
          <a:prstGeom prst="roundRect">
            <a:avLst>
              <a:gd name="adj" fmla="val 4458"/>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rtlCol="0" anchor="ctr">
            <a:noAutofit/>
          </a:bodyPr>
          <a:lstStyle/>
          <a:p>
            <a:pPr lvl="0" algn="ctr">
              <a:buClrTx/>
              <a:buSzTx/>
              <a:buFontTx/>
            </a:pPr>
            <a:r>
              <a:rPr lang="en-US" altLang="zh-CN" sz="1600" b="1" dirty="0">
                <a:solidFill>
                  <a:srgbClr val="0F5D9D"/>
                </a:solidFill>
                <a:latin typeface="微软雅黑" panose="020B0503020204020204" pitchFamily="34" charset="-122"/>
                <a:sym typeface="+mn-ea"/>
              </a:rPr>
              <a:t>个性特长</a:t>
            </a:r>
            <a:endParaRPr lang="en-US" altLang="zh-CN" sz="1600" b="1" dirty="0">
              <a:solidFill>
                <a:srgbClr val="0F5D9D"/>
              </a:solidFill>
              <a:latin typeface="微软雅黑" panose="020B0503020204020204" pitchFamily="34" charset="-122"/>
              <a:sym typeface="+mn-ea"/>
            </a:endParaRPr>
          </a:p>
        </p:txBody>
      </p:sp>
      <p:sp>
        <p:nvSpPr>
          <p:cNvPr id="10" name="文本框 9"/>
          <p:cNvSpPr txBox="1"/>
          <p:nvPr>
            <p:custDataLst>
              <p:tags r:id="rId1"/>
            </p:custDataLst>
          </p:nvPr>
        </p:nvSpPr>
        <p:spPr>
          <a:xfrm>
            <a:off x="641350" y="3288030"/>
            <a:ext cx="8145780" cy="460375"/>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sz="1600" b="1" dirty="0">
                <a:solidFill>
                  <a:srgbClr val="0F5D9D"/>
                </a:solidFill>
                <a:latin typeface="Impact" panose="020B0806030902050204" pitchFamily="34" charset="0"/>
                <a:sym typeface="+mn-ea"/>
              </a:rPr>
              <a:t>综合评价录取（云南）招生政策查询网址：</a:t>
            </a:r>
            <a:r>
              <a:rPr lang="zh-CN" altLang="en-US" sz="1600"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https://zhaosheng.csu.edu.cn/tslxzs/zhpjlq.htm</a:t>
            </a:r>
            <a:endParaRPr lang="zh-CN" altLang="en-US" sz="1600" dirty="0">
              <a:solidFill>
                <a:srgbClr val="0F5D9D"/>
              </a:solidFill>
              <a:latin typeface="Impact" panose="020B0806030902050204" pitchFamily="34" charset="0"/>
              <a:sym typeface="+mn-ea"/>
            </a:endParaRPr>
          </a:p>
        </p:txBody>
      </p:sp>
    </p:spTree>
    <p:custDataLst>
      <p:tags r:id="rId3"/>
    </p:custData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ea typeface="微软雅黑" panose="020B0503020204020204" pitchFamily="34" charset="-122"/>
                <a:sym typeface="+mn-ea"/>
              </a:rPr>
              <a:t>邓迪国际学院</a:t>
            </a:r>
            <a:r>
              <a:rPr lang="zh-CN" sz="2000" b="1" kern="0" dirty="0">
                <a:solidFill>
                  <a:srgbClr val="0F5D9D"/>
                </a:solidFill>
                <a:latin typeface="Impact" panose="020B0806030902050204" pitchFamily="34" charset="0"/>
                <a:sym typeface="+mn-ea"/>
              </a:rPr>
              <a:t>（</a:t>
            </a:r>
            <a:r>
              <a:rPr lang="en-US" altLang="zh-CN" sz="2000" b="1" kern="0" dirty="0">
                <a:solidFill>
                  <a:srgbClr val="0F5D9D"/>
                </a:solidFill>
                <a:latin typeface="Impact" panose="020B0806030902050204" pitchFamily="34" charset="0"/>
                <a:sym typeface="+mn-ea"/>
              </a:rPr>
              <a:t>2023</a:t>
            </a:r>
            <a:r>
              <a:rPr lang="zh-CN" altLang="en-US" sz="2000" b="1" kern="0" dirty="0">
                <a:solidFill>
                  <a:srgbClr val="0F5D9D"/>
                </a:solidFill>
                <a:latin typeface="Impact" panose="020B0806030902050204" pitchFamily="34" charset="0"/>
                <a:sym typeface="+mn-ea"/>
              </a:rPr>
              <a:t>）</a:t>
            </a:r>
            <a:endParaRPr lang="zh-CN" altLang="en-US" sz="2000" b="1" kern="0" dirty="0">
              <a:solidFill>
                <a:srgbClr val="0F5D9D"/>
              </a:solidFill>
              <a:latin typeface="Impact" panose="020B0806030902050204" pitchFamily="34" charset="0"/>
              <a:ea typeface="微软雅黑" panose="020B0503020204020204" pitchFamily="34" charset="-122"/>
              <a:sym typeface="+mn-ea"/>
            </a:endParaRPr>
          </a:p>
        </p:txBody>
      </p:sp>
      <p:sp>
        <p:nvSpPr>
          <p:cNvPr id="2" name="文本框 1"/>
          <p:cNvSpPr txBox="1"/>
          <p:nvPr/>
        </p:nvSpPr>
        <p:spPr>
          <a:xfrm>
            <a:off x="414020" y="769620"/>
            <a:ext cx="8264525" cy="829945"/>
          </a:xfrm>
          <a:prstGeom prst="rect">
            <a:avLst/>
          </a:prstGeom>
          <a:noFill/>
        </p:spPr>
        <p:txBody>
          <a:bodyPr wrap="square" rtlCol="0" anchor="t">
            <a:spAutoFit/>
          </a:bodyPr>
          <a:lstStyle/>
          <a:p>
            <a:pPr marL="285750" indent="-285750" latinLnBrk="0">
              <a:lnSpc>
                <a:spcPct val="150000"/>
              </a:lnSpc>
              <a:buFont typeface="Wingdings" panose="05000000000000000000" charset="0"/>
              <a:buChar char="u"/>
            </a:pPr>
            <a:r>
              <a:rPr lang="zh-CN" altLang="en-US" sz="1600" b="1" dirty="0">
                <a:solidFill>
                  <a:srgbClr val="0F5D9D"/>
                </a:solidFill>
                <a:latin typeface="Impact" panose="020B0806030902050204" pitchFamily="34" charset="0"/>
                <a:sym typeface="+mn-ea"/>
              </a:rPr>
              <a:t>中南大学邓迪国际学院是中华人民共和国教育部批准设立的非独立法人中外合作办学机构（许可证编号：</a:t>
            </a:r>
            <a:r>
              <a:rPr lang="zh-CN" altLang="en-US" sz="1600" dirty="0">
                <a:solidFill>
                  <a:srgbClr val="0F5D9D"/>
                </a:solidFill>
                <a:latin typeface="Impact" panose="020B0806030902050204" pitchFamily="34" charset="0"/>
                <a:sym typeface="+mn-ea"/>
              </a:rPr>
              <a:t>MOE43UKA02DNR20212173N</a:t>
            </a:r>
            <a:r>
              <a:rPr lang="zh-CN" altLang="en-US" sz="1600" b="1" dirty="0">
                <a:solidFill>
                  <a:srgbClr val="0F5D9D"/>
                </a:solidFill>
                <a:latin typeface="Impact" panose="020B0806030902050204" pitchFamily="34" charset="0"/>
                <a:sym typeface="+mn-ea"/>
              </a:rPr>
              <a:t>），由</a:t>
            </a:r>
            <a:r>
              <a:rPr lang="zh-CN" altLang="en-US" sz="1600" b="1" dirty="0">
                <a:solidFill>
                  <a:srgbClr val="C00000"/>
                </a:solidFill>
                <a:latin typeface="Impact" panose="020B0806030902050204" pitchFamily="34" charset="0"/>
                <a:sym typeface="+mn-ea"/>
              </a:rPr>
              <a:t>中南大学</a:t>
            </a:r>
            <a:r>
              <a:rPr lang="zh-CN" altLang="en-US" sz="1600" b="1" dirty="0">
                <a:solidFill>
                  <a:srgbClr val="0F5D9D"/>
                </a:solidFill>
                <a:latin typeface="Impact" panose="020B0806030902050204" pitchFamily="34" charset="0"/>
                <a:sym typeface="+mn-ea"/>
              </a:rPr>
              <a:t>和英国</a:t>
            </a:r>
            <a:r>
              <a:rPr lang="zh-CN" altLang="en-US" sz="1600" b="1" dirty="0">
                <a:solidFill>
                  <a:srgbClr val="C00000"/>
                </a:solidFill>
                <a:latin typeface="Impact" panose="020B0806030902050204" pitchFamily="34" charset="0"/>
                <a:sym typeface="+mn-ea"/>
              </a:rPr>
              <a:t>邓迪大学</a:t>
            </a:r>
            <a:r>
              <a:rPr lang="zh-CN" altLang="en-US" sz="1600" b="1" dirty="0">
                <a:solidFill>
                  <a:srgbClr val="0F5D9D"/>
                </a:solidFill>
                <a:latin typeface="Impact" panose="020B0806030902050204" pitchFamily="34" charset="0"/>
                <a:sym typeface="+mn-ea"/>
              </a:rPr>
              <a:t>合作举办</a:t>
            </a:r>
            <a:endParaRPr lang="zh-CN" altLang="en-US" sz="1600" b="1" dirty="0">
              <a:solidFill>
                <a:srgbClr val="0F5D9D"/>
              </a:solidFill>
              <a:latin typeface="Impact" panose="020B0806030902050204" pitchFamily="34" charset="0"/>
              <a:sym typeface="+mn-ea"/>
            </a:endParaRPr>
          </a:p>
        </p:txBody>
      </p:sp>
      <p:graphicFrame>
        <p:nvGraphicFramePr>
          <p:cNvPr id="19" name="表格 18"/>
          <p:cNvGraphicFramePr>
            <a:graphicFrameLocks noGrp="1"/>
          </p:cNvGraphicFramePr>
          <p:nvPr>
            <p:custDataLst>
              <p:tags r:id="rId1"/>
            </p:custDataLst>
          </p:nvPr>
        </p:nvGraphicFramePr>
        <p:xfrm>
          <a:off x="1303655" y="1779078"/>
          <a:ext cx="6240145" cy="2882265"/>
        </p:xfrm>
        <a:graphic>
          <a:graphicData uri="http://schemas.openxmlformats.org/drawingml/2006/table">
            <a:tbl>
              <a:tblPr/>
              <a:tblGrid>
                <a:gridCol w="1889760"/>
                <a:gridCol w="674370"/>
                <a:gridCol w="628015"/>
                <a:gridCol w="1181735"/>
                <a:gridCol w="940435"/>
                <a:gridCol w="925830"/>
              </a:tblGrid>
              <a:tr h="337185">
                <a:tc rowSpan="3">
                  <a:txBody>
                    <a:bodyPr/>
                    <a:lstStyle/>
                    <a:p>
                      <a:pPr algn="ctr" fontAlgn="ctr"/>
                      <a:r>
                        <a:rPr lang="zh-CN" altLang="en-US" sz="1200" b="1" i="0" u="none" strike="noStrike" dirty="0">
                          <a:solidFill>
                            <a:srgbClr val="000000"/>
                          </a:solidFill>
                          <a:latin typeface="微软雅黑" panose="020B0503020204020204" pitchFamily="34" charset="-122"/>
                          <a:ea typeface="微软雅黑" panose="020B0503020204020204" pitchFamily="34" charset="-122"/>
                        </a:rPr>
                        <a:t>招生专业</a:t>
                      </a:r>
                      <a:endParaRPr lang="zh-CN" alt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rowSpan="3">
                  <a:txBody>
                    <a:bodyPr/>
                    <a:lstStyle/>
                    <a:p>
                      <a:pPr algn="ctr" fontAlgn="ctr"/>
                      <a:r>
                        <a:rPr lang="zh-CN" altLang="en-US" sz="1200" b="1" i="0" u="none" strike="noStrike" dirty="0">
                          <a:solidFill>
                            <a:srgbClr val="000000"/>
                          </a:solidFill>
                          <a:latin typeface="微软雅黑" panose="020B0503020204020204" pitchFamily="34" charset="-122"/>
                          <a:ea typeface="微软雅黑" panose="020B0503020204020204" pitchFamily="34" charset="-122"/>
                        </a:rPr>
                        <a:t>招生计划</a:t>
                      </a:r>
                      <a:endParaRPr lang="zh-CN" alt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rowSpan="3">
                  <a:txBody>
                    <a:bodyPr/>
                    <a:lstStyle/>
                    <a:p>
                      <a:pPr algn="ctr" fontAlgn="ctr"/>
                      <a:r>
                        <a:rPr lang="zh-CN" altLang="en-US" sz="1200" b="1" i="0" u="none" strike="noStrike" dirty="0">
                          <a:solidFill>
                            <a:srgbClr val="000000"/>
                          </a:solidFill>
                          <a:latin typeface="微软雅黑" panose="020B0503020204020204" pitchFamily="34" charset="-122"/>
                          <a:ea typeface="微软雅黑" panose="020B0503020204020204" pitchFamily="34" charset="-122"/>
                        </a:rPr>
                        <a:t>科类</a:t>
                      </a:r>
                      <a:endParaRPr lang="zh-CN" alt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gridSpan="3">
                  <a:txBody>
                    <a:bodyPr/>
                    <a:lstStyle/>
                    <a:p>
                      <a:pPr algn="ctr" fontAlgn="ctr"/>
                      <a:r>
                        <a:rPr lang="zh-CN" altLang="en-US" sz="1200" b="1" i="0" u="none" strike="noStrike" dirty="0">
                          <a:solidFill>
                            <a:srgbClr val="000000"/>
                          </a:solidFill>
                          <a:latin typeface="微软雅黑" panose="020B0503020204020204" pitchFamily="34" charset="-122"/>
                          <a:ea typeface="微软雅黑" panose="020B0503020204020204" pitchFamily="34" charset="-122"/>
                        </a:rPr>
                        <a:t>高考改革省份选考科目</a:t>
                      </a:r>
                      <a:endParaRPr lang="zh-CN" alt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h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h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r>
              <a:tr h="280035">
                <a:tc v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v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v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rowSpan="2">
                  <a:txBody>
                    <a:bodyPr/>
                    <a:lstStyle/>
                    <a:p>
                      <a:pPr algn="ctr" fontAlgn="ctr">
                        <a:lnSpc>
                          <a:spcPts val="1980"/>
                        </a:lnSpc>
                        <a:buClrTx/>
                        <a:buSzTx/>
                        <a:buFontTx/>
                      </a:pPr>
                      <a:r>
                        <a:rPr lang="en-US" altLang="zh-CN" sz="1200" b="1" i="0" u="none" strike="noStrike" dirty="0">
                          <a:solidFill>
                            <a:srgbClr val="000000"/>
                          </a:solidFill>
                          <a:latin typeface="微软雅黑" panose="020B0503020204020204" pitchFamily="34" charset="-122"/>
                          <a:ea typeface="微软雅黑" panose="020B0503020204020204" pitchFamily="34" charset="-122"/>
                        </a:rPr>
                        <a:t>“3+3”</a:t>
                      </a:r>
                      <a:r>
                        <a:rPr lang="zh-CN" altLang="en-US" sz="1200" b="1" i="0" u="none" strike="noStrike" dirty="0">
                          <a:solidFill>
                            <a:srgbClr val="000000"/>
                          </a:solidFill>
                          <a:latin typeface="微软雅黑" panose="020B0503020204020204" pitchFamily="34" charset="-122"/>
                          <a:ea typeface="微软雅黑" panose="020B0503020204020204" pitchFamily="34" charset="-122"/>
                        </a:rPr>
                        <a:t>模式</a:t>
                      </a:r>
                      <a:endParaRPr lang="zh-CN" alt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gridSpan="2">
                  <a:txBody>
                    <a:bodyPr/>
                    <a:lstStyle/>
                    <a:p>
                      <a:pPr algn="ctr" fontAlgn="ctr">
                        <a:lnSpc>
                          <a:spcPts val="1980"/>
                        </a:lnSpc>
                        <a:buClrTx/>
                        <a:buSzTx/>
                        <a:buFontTx/>
                      </a:pPr>
                      <a:r>
                        <a:rPr lang="en-US" altLang="zh-CN" sz="1200" b="1" i="0" u="none" strike="noStrike" dirty="0">
                          <a:solidFill>
                            <a:srgbClr val="000000"/>
                          </a:solidFill>
                          <a:latin typeface="微软雅黑" panose="020B0503020204020204" pitchFamily="34" charset="-122"/>
                          <a:ea typeface="微软雅黑" panose="020B0503020204020204" pitchFamily="34" charset="-122"/>
                        </a:rPr>
                        <a:t>“3+1+2”</a:t>
                      </a:r>
                      <a:r>
                        <a:rPr lang="zh-CN" altLang="en-US" sz="1200" b="1" i="0" u="none" strike="noStrike" dirty="0">
                          <a:solidFill>
                            <a:srgbClr val="000000"/>
                          </a:solidFill>
                          <a:latin typeface="微软雅黑" panose="020B0503020204020204" pitchFamily="34" charset="-122"/>
                          <a:ea typeface="微软雅黑" panose="020B0503020204020204" pitchFamily="34" charset="-122"/>
                        </a:rPr>
                        <a:t>模式</a:t>
                      </a:r>
                      <a:endParaRPr lang="zh-CN" alt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h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r>
              <a:tr h="297815">
                <a:tc v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v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v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vMerge="1">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1980"/>
                        </a:lnSpc>
                        <a:buClrTx/>
                        <a:buSzTx/>
                        <a:buFontTx/>
                      </a:pPr>
                      <a:r>
                        <a:rPr lang="zh-CN" altLang="en-US" sz="1200" b="1" i="0" u="none" strike="noStrike" dirty="0">
                          <a:solidFill>
                            <a:srgbClr val="000000"/>
                          </a:solidFill>
                          <a:latin typeface="微软雅黑" panose="020B0503020204020204" pitchFamily="34" charset="-122"/>
                          <a:ea typeface="微软雅黑" panose="020B0503020204020204" pitchFamily="34" charset="-122"/>
                        </a:rPr>
                        <a:t>首选科目</a:t>
                      </a:r>
                      <a:endParaRPr lang="zh-CN" alt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fontAlgn="ctr">
                        <a:lnSpc>
                          <a:spcPts val="1980"/>
                        </a:lnSpc>
                        <a:buClrTx/>
                        <a:buSzTx/>
                        <a:buFontTx/>
                        <a:buNone/>
                      </a:pPr>
                      <a:r>
                        <a:rPr lang="zh-CN" altLang="en-US" sz="1200" b="1" i="0" u="none" strike="noStrike" dirty="0">
                          <a:solidFill>
                            <a:srgbClr val="000000"/>
                          </a:solidFill>
                          <a:latin typeface="微软雅黑" panose="020B0503020204020204" pitchFamily="34" charset="-122"/>
                          <a:ea typeface="微软雅黑" panose="020B0503020204020204" pitchFamily="34" charset="-122"/>
                        </a:rPr>
                        <a:t>再选科目</a:t>
                      </a:r>
                      <a:endParaRPr lang="zh-CN" altLang="en-US" sz="1200" b="1" i="0" u="none" strike="noStrike" dirty="0">
                        <a:solidFill>
                          <a:srgbClr val="000000"/>
                        </a:solidFill>
                        <a:latin typeface="微软雅黑" panose="020B0503020204020204" pitchFamily="34" charset="-122"/>
                        <a:ea typeface="微软雅黑" panose="020B0503020204020204" pitchFamily="34" charset="-122"/>
                      </a:endParaRPr>
                    </a:p>
                  </a:txBody>
                  <a:tcPr marL="7856" marR="7856" marT="785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r>
              <a:tr h="414020">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土木工程</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90</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理工</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C00000"/>
                          </a:solidFill>
                          <a:latin typeface="微软雅黑" panose="020B0503020204020204" pitchFamily="34" charset="-122"/>
                          <a:ea typeface="微软雅黑" panose="020B0503020204020204" pitchFamily="34" charset="-122"/>
                          <a:sym typeface="+mn-ea"/>
                        </a:rPr>
                        <a:t>物理</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物理</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dirty="0">
                          <a:solidFill>
                            <a:srgbClr val="000000"/>
                          </a:solidFill>
                          <a:latin typeface="微软雅黑" panose="020B0503020204020204" pitchFamily="34" charset="-122"/>
                          <a:ea typeface="微软雅黑" panose="020B0503020204020204" pitchFamily="34" charset="-122"/>
                          <a:sym typeface="+mn-ea"/>
                        </a:rPr>
                        <a:t>不限</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r>
              <a:tr h="381635">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数学与应用数学</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60</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理工</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C00000"/>
                          </a:solidFill>
                          <a:latin typeface="微软雅黑" panose="020B0503020204020204" pitchFamily="34" charset="-122"/>
                          <a:ea typeface="微软雅黑" panose="020B0503020204020204" pitchFamily="34" charset="-122"/>
                          <a:sym typeface="+mn-ea"/>
                        </a:rPr>
                        <a:t>物理</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物理</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dirty="0">
                          <a:solidFill>
                            <a:srgbClr val="000000"/>
                          </a:solidFill>
                          <a:latin typeface="微软雅黑" panose="020B0503020204020204" pitchFamily="34" charset="-122"/>
                          <a:ea typeface="微软雅黑" panose="020B0503020204020204" pitchFamily="34" charset="-122"/>
                          <a:sym typeface="+mn-ea"/>
                        </a:rPr>
                        <a:t>不限</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r>
              <a:tr h="394970">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计算机科学与技术</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60</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理工</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C00000"/>
                          </a:solidFill>
                          <a:latin typeface="微软雅黑" panose="020B0503020204020204" pitchFamily="34" charset="-122"/>
                          <a:ea typeface="微软雅黑" panose="020B0503020204020204" pitchFamily="34" charset="-122"/>
                          <a:sym typeface="+mn-ea"/>
                        </a:rPr>
                        <a:t>物理</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物理</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dirty="0">
                          <a:solidFill>
                            <a:srgbClr val="000000"/>
                          </a:solidFill>
                          <a:latin typeface="微软雅黑" panose="020B0503020204020204" pitchFamily="34" charset="-122"/>
                          <a:ea typeface="微软雅黑" panose="020B0503020204020204" pitchFamily="34" charset="-122"/>
                          <a:sym typeface="+mn-ea"/>
                        </a:rPr>
                        <a:t>不限</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p>
                      <a:pPr algn="ctr">
                        <a:buClrTx/>
                        <a:buSzTx/>
                        <a:buFontTx/>
                        <a:buNone/>
                      </a:pP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r>
              <a:tr h="387985">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机械设计制造及其自动化</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60</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理工</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C00000"/>
                          </a:solidFill>
                          <a:latin typeface="微软雅黑" panose="020B0503020204020204" pitchFamily="34" charset="-122"/>
                          <a:ea typeface="微软雅黑" panose="020B0503020204020204" pitchFamily="34" charset="-122"/>
                          <a:sym typeface="+mn-ea"/>
                        </a:rPr>
                        <a:t>物理</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物理</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不限</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r>
              <a:tr h="388620">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交通设备与控制工程</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30</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sym typeface="+mn-ea"/>
                        </a:rPr>
                        <a:t>理工</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C00000"/>
                          </a:solidFill>
                          <a:latin typeface="微软雅黑" panose="020B0503020204020204" pitchFamily="34" charset="-122"/>
                          <a:ea typeface="微软雅黑" panose="020B0503020204020204" pitchFamily="34" charset="-122"/>
                          <a:sym typeface="+mn-ea"/>
                        </a:rPr>
                        <a:t>物理</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buClrTx/>
                        <a:buSzTx/>
                        <a:buFontTx/>
                        <a:buNone/>
                      </a:pPr>
                      <a:r>
                        <a:rPr lang="zh-CN" altLang="en-US" sz="1200" b="0" dirty="0">
                          <a:solidFill>
                            <a:srgbClr val="000000"/>
                          </a:solidFill>
                          <a:latin typeface="微软雅黑" panose="020B0503020204020204" pitchFamily="34" charset="-122"/>
                          <a:ea typeface="微软雅黑" panose="020B0503020204020204" pitchFamily="34" charset="-122"/>
                        </a:rPr>
                        <a:t>物理</a:t>
                      </a:r>
                      <a:endParaRPr lang="zh-CN" altLang="en-US" sz="1200" b="0" dirty="0">
                        <a:solidFill>
                          <a:srgbClr val="000000"/>
                        </a:solidFill>
                        <a:latin typeface="微软雅黑" panose="020B0503020204020204" pitchFamily="34" charset="-122"/>
                        <a:ea typeface="微软雅黑" panose="020B0503020204020204" pitchFamily="34" charset="-122"/>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indent="0" algn="ctr">
                        <a:buNone/>
                      </a:pPr>
                      <a:r>
                        <a:rPr lang="zh-CN" altLang="en-US" sz="1200" b="0" dirty="0">
                          <a:solidFill>
                            <a:srgbClr val="C00000"/>
                          </a:solidFill>
                          <a:latin typeface="微软雅黑" panose="020B0503020204020204" pitchFamily="34" charset="-122"/>
                          <a:ea typeface="微软雅黑" panose="020B0503020204020204" pitchFamily="34" charset="-122"/>
                          <a:sym typeface="+mn-ea"/>
                        </a:rPr>
                        <a:t>化学</a:t>
                      </a:r>
                      <a:endParaRPr lang="zh-CN" altLang="en-US" sz="1200" b="0" dirty="0">
                        <a:solidFill>
                          <a:srgbClr val="000000"/>
                        </a:solidFill>
                        <a:latin typeface="微软雅黑" panose="020B0503020204020204" pitchFamily="34" charset="-122"/>
                        <a:ea typeface="微软雅黑" panose="020B0503020204020204" pitchFamily="34" charset="-122"/>
                        <a:sym typeface="+mn-ea"/>
                      </a:endParaRPr>
                    </a:p>
                  </a:txBody>
                  <a:tcPr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r>
            </a:tbl>
          </a:graphicData>
        </a:graphic>
      </p:graphicFrame>
    </p:spTree>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sym typeface="+mn-ea"/>
              </a:rPr>
              <a:t>邓迪国际学院</a:t>
            </a:r>
            <a:r>
              <a:rPr lang="zh-CN" sz="2000" b="1" kern="0" dirty="0">
                <a:solidFill>
                  <a:srgbClr val="0F5D9D"/>
                </a:solidFill>
                <a:latin typeface="Impact" panose="020B0806030902050204" pitchFamily="34" charset="0"/>
                <a:sym typeface="+mn-ea"/>
              </a:rPr>
              <a:t>（</a:t>
            </a:r>
            <a:r>
              <a:rPr lang="en-US" altLang="zh-CN" sz="2000" b="1" kern="0" dirty="0">
                <a:solidFill>
                  <a:srgbClr val="0F5D9D"/>
                </a:solidFill>
                <a:latin typeface="Impact" panose="020B0806030902050204" pitchFamily="34" charset="0"/>
                <a:sym typeface="+mn-ea"/>
              </a:rPr>
              <a:t>2023</a:t>
            </a:r>
            <a:r>
              <a:rPr lang="zh-CN" altLang="en-US" sz="2000" b="1" kern="0" dirty="0">
                <a:solidFill>
                  <a:srgbClr val="0F5D9D"/>
                </a:solidFill>
                <a:latin typeface="Impact" panose="020B0806030902050204" pitchFamily="34" charset="0"/>
                <a:sym typeface="+mn-ea"/>
              </a:rPr>
              <a:t>）</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graphicFrame>
        <p:nvGraphicFramePr>
          <p:cNvPr id="6" name="表格 5"/>
          <p:cNvGraphicFramePr/>
          <p:nvPr>
            <p:custDataLst>
              <p:tags r:id="rId1"/>
            </p:custDataLst>
          </p:nvPr>
        </p:nvGraphicFramePr>
        <p:xfrm>
          <a:off x="372110" y="1135380"/>
          <a:ext cx="8517255" cy="3131820"/>
        </p:xfrm>
        <a:graphic>
          <a:graphicData uri="http://schemas.openxmlformats.org/drawingml/2006/table">
            <a:tbl>
              <a:tblPr firstRow="1" bandRow="1"/>
              <a:tblGrid>
                <a:gridCol w="1471930"/>
                <a:gridCol w="493395"/>
                <a:gridCol w="309245"/>
                <a:gridCol w="287655"/>
                <a:gridCol w="309880"/>
                <a:gridCol w="306705"/>
                <a:gridCol w="287020"/>
                <a:gridCol w="295910"/>
                <a:gridCol w="299720"/>
                <a:gridCol w="287655"/>
                <a:gridCol w="299720"/>
                <a:gridCol w="285750"/>
                <a:gridCol w="308610"/>
                <a:gridCol w="328295"/>
                <a:gridCol w="297815"/>
                <a:gridCol w="297815"/>
                <a:gridCol w="307975"/>
                <a:gridCol w="297815"/>
                <a:gridCol w="307975"/>
                <a:gridCol w="288290"/>
                <a:gridCol w="287655"/>
                <a:gridCol w="429895"/>
                <a:gridCol w="430530"/>
              </a:tblGrid>
              <a:tr h="682625">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专业名称</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招生</a:t>
                      </a:r>
                      <a:endParaRPr lang="zh-CN" sz="1000" b="1">
                        <a:solidFill>
                          <a:schemeClr val="tx1"/>
                        </a:solidFill>
                        <a:latin typeface="Arial" panose="020B0604020202020204" pitchFamily="34" charset="0"/>
                        <a:ea typeface="宋体" panose="02010600030101010101" pitchFamily="2" charset="-122"/>
                      </a:endParaRPr>
                    </a:p>
                    <a:p>
                      <a:pPr indent="0" algn="ctr">
                        <a:buNone/>
                      </a:pPr>
                      <a:r>
                        <a:rPr lang="zh-CN" sz="1000" b="1">
                          <a:solidFill>
                            <a:schemeClr val="tx1"/>
                          </a:solidFill>
                          <a:latin typeface="Arial" panose="020B0604020202020204" pitchFamily="34" charset="0"/>
                          <a:ea typeface="宋体" panose="02010600030101010101" pitchFamily="2" charset="-122"/>
                        </a:rPr>
                        <a:t>计划</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rgbClr val="C00000"/>
                          </a:solidFill>
                          <a:latin typeface="Arial" panose="020B0604020202020204" pitchFamily="34" charset="0"/>
                          <a:ea typeface="宋体" panose="02010600030101010101" pitchFamily="2" charset="-122"/>
                        </a:rPr>
                        <a:t>湖南</a:t>
                      </a:r>
                      <a:endParaRPr lang="zh-CN" altLang="en-US" sz="1000" b="1">
                        <a:solidFill>
                          <a:srgbClr val="C00000"/>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福建</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广东</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江苏</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湖北</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北京</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天津</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上海</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海南</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浙江</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重庆</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辽宁</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广西</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江西</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山西</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陕西</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四川</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吉林</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贵州</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黑龙江</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内蒙古</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40000"/>
                        <a:lumOff val="60000"/>
                      </a:schemeClr>
                    </a:solidFill>
                  </a:tcPr>
                </a:tc>
              </a:tr>
              <a:tr h="403860">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土木工程</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90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rgbClr val="C00000"/>
                          </a:solidFill>
                          <a:latin typeface="宋体" panose="02010600030101010101" pitchFamily="2" charset="-122"/>
                        </a:rPr>
                        <a:t>36</a:t>
                      </a:r>
                      <a:endParaRPr lang="en-US" altLang="en-US" sz="1000" b="1">
                        <a:solidFill>
                          <a:srgbClr val="C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6</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6</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6</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r>
              <a:tr h="436245">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数学与应用数学</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60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rgbClr val="C00000"/>
                          </a:solidFill>
                          <a:latin typeface="宋体" panose="02010600030101010101" pitchFamily="2" charset="-122"/>
                        </a:rPr>
                        <a:t>21</a:t>
                      </a:r>
                      <a:endParaRPr lang="en-US" altLang="en-US" sz="1000" b="1">
                        <a:solidFill>
                          <a:srgbClr val="C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r>
              <a:tr h="402590">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计算机科学与技术</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60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rgbClr val="C00000"/>
                          </a:solidFill>
                          <a:latin typeface="宋体" panose="02010600030101010101" pitchFamily="2" charset="-122"/>
                        </a:rPr>
                        <a:t>19</a:t>
                      </a:r>
                      <a:endParaRPr lang="en-US" altLang="en-US" sz="1000" b="1">
                        <a:solidFill>
                          <a:srgbClr val="C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r>
              <a:tr h="414020">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机械设计制造及其自动化</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60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rgbClr val="C00000"/>
                          </a:solidFill>
                          <a:latin typeface="宋体" panose="02010600030101010101" pitchFamily="2" charset="-122"/>
                        </a:rPr>
                        <a:t>20</a:t>
                      </a:r>
                      <a:endParaRPr lang="en-US" altLang="en-US" sz="1000" b="1">
                        <a:solidFill>
                          <a:srgbClr val="C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5</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5</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r>
              <a:tr h="424180">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交通设备与控制工程</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rgbClr val="C00000"/>
                          </a:solidFill>
                          <a:latin typeface="宋体" panose="02010600030101010101" pitchFamily="2" charset="-122"/>
                        </a:rPr>
                        <a:t>10</a:t>
                      </a:r>
                      <a:endParaRPr lang="en-US" altLang="en-US" sz="1000" b="1">
                        <a:solidFill>
                          <a:srgbClr val="C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5</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2</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r>
              <a:tr h="368300">
                <a:tc>
                  <a:txBody>
                    <a:bodyPr/>
                    <a:lstStyle/>
                    <a:p>
                      <a:pPr indent="0" algn="ctr">
                        <a:buNone/>
                      </a:pPr>
                      <a:r>
                        <a:rPr lang="zh-CN" sz="1000" b="1">
                          <a:solidFill>
                            <a:schemeClr val="tx1"/>
                          </a:solidFill>
                          <a:latin typeface="Arial" panose="020B0604020202020204" pitchFamily="34" charset="0"/>
                          <a:ea typeface="宋体" panose="02010600030101010101" pitchFamily="2" charset="-122"/>
                        </a:rPr>
                        <a:t>合计</a:t>
                      </a:r>
                      <a:endParaRPr lang="zh-CN" altLang="en-US" sz="1000" b="1">
                        <a:solidFill>
                          <a:schemeClr val="tx1"/>
                        </a:solidFill>
                        <a:latin typeface="Arial" panose="020B0604020202020204" pitchFamily="34" charset="0"/>
                        <a:ea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300</a:t>
                      </a:r>
                      <a:endParaRPr lang="en-US" altLang="en-US" sz="1000" b="1">
                        <a:solidFill>
                          <a:schemeClr val="tx1"/>
                        </a:solidFill>
                        <a:latin typeface="宋体" panose="02010600030101010101" pitchFamily="2" charset="-122"/>
                      </a:endParaRPr>
                    </a:p>
                  </a:txBody>
                  <a:tcPr marL="12700" marR="12700" marT="12700" anchor="ctr">
                    <a:lnL w="12700" cap="flat" cmpd="sng" algn="ctr">
                      <a:solidFill>
                        <a:schemeClr val="tx1"/>
                      </a:solidFill>
                      <a:prstDash val="solid"/>
                      <a:round/>
                      <a:headEnd type="none" w="med" len="med"/>
                      <a:tailEnd type="none" w="med" len="med"/>
                    </a:lnL>
                    <a:lnR w="12700">
                      <a:solidFill>
                        <a:schemeClr val="tx1"/>
                      </a:solidFill>
                      <a:prstDash val="solid"/>
                    </a:lnR>
                    <a:lnT w="12700">
                      <a:solidFill>
                        <a:schemeClr val="tx1"/>
                      </a:solidFill>
                      <a:prstDash val="solid"/>
                    </a:lnT>
                    <a:lnB w="12700">
                      <a:solidFill>
                        <a:schemeClr val="tx1"/>
                      </a:solidFill>
                      <a:prstDash val="solid"/>
                    </a:lnB>
                    <a:solidFill>
                      <a:schemeClr val="accent1">
                        <a:lumMod val="20000"/>
                        <a:lumOff val="80000"/>
                      </a:schemeClr>
                    </a:solidFill>
                  </a:tcPr>
                </a:tc>
                <a:tc>
                  <a:txBody>
                    <a:bodyPr/>
                    <a:lstStyle/>
                    <a:p>
                      <a:pPr indent="0" algn="ctr">
                        <a:buNone/>
                      </a:pPr>
                      <a:r>
                        <a:rPr lang="en-US" sz="1000" b="1">
                          <a:solidFill>
                            <a:srgbClr val="C00000"/>
                          </a:solidFill>
                          <a:latin typeface="宋体" panose="02010600030101010101" pitchFamily="2" charset="-122"/>
                        </a:rPr>
                        <a:t>106</a:t>
                      </a:r>
                      <a:endParaRPr lang="en-US" altLang="en-US" sz="1000" b="1">
                        <a:solidFill>
                          <a:srgbClr val="C00000"/>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18</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18</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18</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4</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18</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8</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8</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10</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8</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6</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8</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6</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c>
                  <a:txBody>
                    <a:bodyPr/>
                    <a:lstStyle/>
                    <a:p>
                      <a:pPr indent="0" algn="ctr">
                        <a:buNone/>
                      </a:pPr>
                      <a:r>
                        <a:rPr lang="en-US" sz="1000" b="1">
                          <a:solidFill>
                            <a:schemeClr val="tx1"/>
                          </a:solidFill>
                          <a:latin typeface="宋体" panose="02010600030101010101" pitchFamily="2" charset="-122"/>
                        </a:rPr>
                        <a:t>6</a:t>
                      </a:r>
                      <a:endParaRPr lang="en-US" altLang="en-US" sz="1000" b="1">
                        <a:solidFill>
                          <a:schemeClr val="tx1"/>
                        </a:solidFill>
                        <a:latin typeface="宋体" panose="02010600030101010101" pitchFamily="2" charset="-122"/>
                      </a:endParaRPr>
                    </a:p>
                  </a:txBody>
                  <a:tcPr marL="12700" marR="12700" marT="1270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accent1">
                        <a:lumMod val="20000"/>
                        <a:lumOff val="80000"/>
                      </a:schemeClr>
                    </a:solidFill>
                  </a:tcPr>
                </a:tc>
              </a:tr>
            </a:tbl>
          </a:graphicData>
        </a:graphic>
      </p:graphicFrame>
      <p:sp>
        <p:nvSpPr>
          <p:cNvPr id="7" name="文本框 6"/>
          <p:cNvSpPr txBox="1"/>
          <p:nvPr/>
        </p:nvSpPr>
        <p:spPr>
          <a:xfrm>
            <a:off x="2506345" y="711200"/>
            <a:ext cx="4314190" cy="368300"/>
          </a:xfrm>
          <a:prstGeom prst="rect">
            <a:avLst/>
          </a:prstGeom>
          <a:noFill/>
        </p:spPr>
        <p:txBody>
          <a:bodyPr wrap="none" rtlCol="0" anchor="t">
            <a:spAutoFit/>
          </a:bodyPr>
          <a:lstStyle/>
          <a:p>
            <a:r>
              <a:rPr lang="zh-CN" altLang="en-US" sz="1800" b="1" dirty="0">
                <a:solidFill>
                  <a:srgbClr val="0F5D9D"/>
                </a:solidFill>
                <a:latin typeface="Impact" panose="020B0806030902050204" pitchFamily="34" charset="0"/>
              </a:rPr>
              <a:t>邓迪国</a:t>
            </a:r>
            <a:r>
              <a:rPr lang="zh-CN" altLang="en-US" sz="1800" b="1" dirty="0">
                <a:solidFill>
                  <a:srgbClr val="0F5D9D"/>
                </a:solidFill>
                <a:latin typeface="Impact" panose="020B0806030902050204" pitchFamily="34" charset="0"/>
                <a:sym typeface="+mn-ea"/>
              </a:rPr>
              <a:t>际学院</a:t>
            </a:r>
            <a:r>
              <a:rPr lang="en-US" altLang="zh-CN" sz="1800" dirty="0">
                <a:solidFill>
                  <a:srgbClr val="0F5D9D"/>
                </a:solidFill>
                <a:latin typeface="Impact" panose="020B0806030902050204" pitchFamily="34" charset="0"/>
                <a:sym typeface="+mn-ea"/>
              </a:rPr>
              <a:t>2023</a:t>
            </a:r>
            <a:r>
              <a:rPr lang="zh-CN" altLang="en-US" sz="1800" b="1" dirty="0">
                <a:solidFill>
                  <a:srgbClr val="0F5D9D"/>
                </a:solidFill>
                <a:latin typeface="Impact" panose="020B0806030902050204" pitchFamily="34" charset="0"/>
                <a:sym typeface="+mn-ea"/>
              </a:rPr>
              <a:t>年分省分专业招生计划</a:t>
            </a:r>
            <a:endParaRPr lang="zh-CN" altLang="en-US" sz="1800" b="1" dirty="0">
              <a:solidFill>
                <a:srgbClr val="0F5D9D"/>
              </a:solidFill>
              <a:latin typeface="Impact" panose="020B0806030902050204" pitchFamily="34" charset="0"/>
            </a:endParaRPr>
          </a:p>
        </p:txBody>
      </p:sp>
    </p:spTree>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sym typeface="+mn-ea"/>
              </a:rPr>
              <a:t>邓迪国际学院（2023）</a:t>
            </a:r>
            <a:endParaRPr lang="zh-CN" altLang="en-US" sz="2000" b="1" kern="0" dirty="0">
              <a:solidFill>
                <a:srgbClr val="0F5D9D"/>
              </a:solidFill>
              <a:latin typeface="Impact" panose="020B0806030902050204" pitchFamily="34" charset="0"/>
              <a:ea typeface="微软雅黑" panose="020B0503020204020204" pitchFamily="34" charset="-122"/>
              <a:sym typeface="+mn-ea"/>
            </a:endParaRPr>
          </a:p>
        </p:txBody>
      </p:sp>
      <p:sp>
        <p:nvSpPr>
          <p:cNvPr id="4" name="文本框 3"/>
          <p:cNvSpPr txBox="1"/>
          <p:nvPr/>
        </p:nvSpPr>
        <p:spPr>
          <a:xfrm>
            <a:off x="327660" y="1198245"/>
            <a:ext cx="8331835" cy="2030095"/>
          </a:xfrm>
          <a:prstGeom prst="rect">
            <a:avLst/>
          </a:prstGeom>
          <a:noFill/>
        </p:spPr>
        <p:txBody>
          <a:bodyPr wrap="square" rtlCol="0" anchor="t">
            <a:spAutoFit/>
          </a:bodyPr>
          <a:lstStyle/>
          <a:p>
            <a:pPr marL="285750" indent="-285750">
              <a:lnSpc>
                <a:spcPct val="150000"/>
              </a:lnSpc>
              <a:buFont typeface="Wingdings" panose="05000000000000000000" charset="0"/>
              <a:buChar char="Ø"/>
            </a:pPr>
            <a:r>
              <a:rPr lang="zh-CN" altLang="en-US" sz="1800" b="1" dirty="0">
                <a:solidFill>
                  <a:srgbClr val="C00000"/>
                </a:solidFill>
                <a:latin typeface="Impact" panose="020B0806030902050204" pitchFamily="34" charset="0"/>
              </a:rPr>
              <a:t>双注册</a:t>
            </a:r>
            <a:endParaRPr lang="zh-CN" altLang="en-US" sz="1800" b="1" dirty="0">
              <a:solidFill>
                <a:srgbClr val="C00000"/>
              </a:solidFill>
              <a:latin typeface="Impact" panose="020B0806030902050204" pitchFamily="34" charset="0"/>
            </a:endParaRPr>
          </a:p>
          <a:p>
            <a:pPr marL="0" indent="0">
              <a:lnSpc>
                <a:spcPct val="150000"/>
              </a:lnSpc>
              <a:buFont typeface="Wingdings" panose="05000000000000000000" charset="0"/>
              <a:buNone/>
            </a:pPr>
            <a:r>
              <a:rPr lang="zh-CN" altLang="en-US" sz="1600" b="1" dirty="0">
                <a:solidFill>
                  <a:srgbClr val="0F5D9D"/>
                </a:solidFill>
                <a:latin typeface="Impact" panose="020B0806030902050204" pitchFamily="34" charset="0"/>
              </a:rPr>
              <a:t>学生同时在中南大学和邓迪大学注册学籍，既可享受中南大学的所有资源，又可享受邓迪大学的电子教材、期刊、课程数据库等教学资源</a:t>
            </a:r>
            <a:endParaRPr lang="zh-CN" altLang="en-US" sz="1600" b="1" dirty="0">
              <a:solidFill>
                <a:srgbClr val="0F5D9D"/>
              </a:solidFill>
              <a:latin typeface="Impact" panose="020B0806030902050204" pitchFamily="34" charset="0"/>
            </a:endParaRPr>
          </a:p>
          <a:p>
            <a:pPr marL="285750" indent="-285750">
              <a:lnSpc>
                <a:spcPct val="150000"/>
              </a:lnSpc>
              <a:buFont typeface="Wingdings" panose="05000000000000000000" charset="0"/>
              <a:buChar char="Ø"/>
            </a:pPr>
            <a:r>
              <a:rPr lang="en-US" altLang="zh-CN" sz="1800" b="1" dirty="0">
                <a:solidFill>
                  <a:srgbClr val="C00000"/>
                </a:solidFill>
                <a:latin typeface="Impact" panose="020B0806030902050204" pitchFamily="34" charset="0"/>
                <a:sym typeface="+mn-ea"/>
              </a:rPr>
              <a:t>双师资</a:t>
            </a:r>
            <a:endParaRPr lang="en-US" altLang="zh-CN" sz="1800" b="1" dirty="0">
              <a:solidFill>
                <a:srgbClr val="C00000"/>
              </a:solidFill>
              <a:latin typeface="Impact" panose="020B0806030902050204" pitchFamily="34" charset="0"/>
              <a:sym typeface="+mn-ea"/>
            </a:endParaRPr>
          </a:p>
          <a:p>
            <a:pPr marL="0" algn="l">
              <a:lnSpc>
                <a:spcPct val="150000"/>
              </a:lnSpc>
              <a:buClrTx/>
              <a:buSzTx/>
              <a:buFont typeface="Wingdings" panose="05000000000000000000" charset="0"/>
              <a:buNone/>
            </a:pPr>
            <a:r>
              <a:rPr lang="en-US" altLang="zh-CN" sz="1600" dirty="0">
                <a:solidFill>
                  <a:srgbClr val="0F5D9D"/>
                </a:solidFill>
                <a:latin typeface="Impact" panose="020B0806030902050204" pitchFamily="34" charset="0"/>
                <a:sym typeface="+mn-ea"/>
              </a:rPr>
              <a:t> </a:t>
            </a:r>
            <a:r>
              <a:rPr lang="zh-CN" altLang="en-US" sz="1600" b="1" dirty="0">
                <a:solidFill>
                  <a:srgbClr val="0F5D9D"/>
                </a:solidFill>
                <a:latin typeface="Impact" panose="020B0806030902050204" pitchFamily="34" charset="0"/>
                <a:sym typeface="+mn-ea"/>
              </a:rPr>
              <a:t>双方选拔优秀师资，接受两校教师培训，合格上岗、相互结对、共同备课、共同授课</a:t>
            </a:r>
            <a:endParaRPr lang="zh-CN" altLang="en-US" sz="1600" b="1" dirty="0">
              <a:solidFill>
                <a:srgbClr val="0F5D9D"/>
              </a:solidFill>
              <a:latin typeface="Impact" panose="020B0806030902050204" pitchFamily="34" charset="0"/>
              <a:sym typeface="+mn-ea"/>
            </a:endParaRPr>
          </a:p>
        </p:txBody>
      </p:sp>
      <p:sp>
        <p:nvSpPr>
          <p:cNvPr id="10" name="矩形 9"/>
          <p:cNvSpPr/>
          <p:nvPr/>
        </p:nvSpPr>
        <p:spPr>
          <a:xfrm>
            <a:off x="407670" y="715010"/>
            <a:ext cx="1538605" cy="36830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项目特色</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073744275" name="图片 1073744274"/>
          <p:cNvPicPr>
            <a:picLocks noChangeAspect="1"/>
          </p:cNvPicPr>
          <p:nvPr/>
        </p:nvPicPr>
        <p:blipFill>
          <a:blip r:embed="rId1"/>
          <a:stretch>
            <a:fillRect/>
          </a:stretch>
        </p:blipFill>
        <p:spPr>
          <a:xfrm>
            <a:off x="151130" y="3431540"/>
            <a:ext cx="2581910" cy="1446530"/>
          </a:xfrm>
          <a:prstGeom prst="rect">
            <a:avLst/>
          </a:prstGeom>
          <a:noFill/>
          <a:ln w="9525">
            <a:noFill/>
          </a:ln>
        </p:spPr>
      </p:pic>
      <p:pic>
        <p:nvPicPr>
          <p:cNvPr id="1073744273" name="图片 1073744272" descr="IMG_256"/>
          <p:cNvPicPr>
            <a:picLocks noChangeAspect="1"/>
          </p:cNvPicPr>
          <p:nvPr/>
        </p:nvPicPr>
        <p:blipFill>
          <a:blip r:embed="rId2"/>
          <a:srcRect l="30260" t="36508"/>
          <a:stretch>
            <a:fillRect/>
          </a:stretch>
        </p:blipFill>
        <p:spPr>
          <a:xfrm>
            <a:off x="6647180" y="3443605"/>
            <a:ext cx="2360295" cy="1434465"/>
          </a:xfrm>
          <a:prstGeom prst="rect">
            <a:avLst/>
          </a:prstGeom>
          <a:noFill/>
          <a:ln w="9525">
            <a:noFill/>
          </a:ln>
        </p:spPr>
      </p:pic>
      <p:pic>
        <p:nvPicPr>
          <p:cNvPr id="1073744266" name="图片 1073744265" descr="教材1"/>
          <p:cNvPicPr>
            <a:picLocks noChangeAspect="1"/>
          </p:cNvPicPr>
          <p:nvPr/>
        </p:nvPicPr>
        <p:blipFill>
          <a:blip r:embed="rId3"/>
          <a:stretch>
            <a:fillRect/>
          </a:stretch>
        </p:blipFill>
        <p:spPr>
          <a:xfrm>
            <a:off x="2877185" y="3428365"/>
            <a:ext cx="1142365" cy="1464310"/>
          </a:xfrm>
          <a:prstGeom prst="rect">
            <a:avLst/>
          </a:prstGeom>
          <a:noFill/>
          <a:ln w="9525">
            <a:noFill/>
          </a:ln>
        </p:spPr>
      </p:pic>
      <p:pic>
        <p:nvPicPr>
          <p:cNvPr id="1073744268" name="图片 1073744267" descr="教材2"/>
          <p:cNvPicPr>
            <a:picLocks noChangeAspect="1"/>
          </p:cNvPicPr>
          <p:nvPr/>
        </p:nvPicPr>
        <p:blipFill>
          <a:blip r:embed="rId4"/>
          <a:stretch>
            <a:fillRect/>
          </a:stretch>
        </p:blipFill>
        <p:spPr>
          <a:xfrm>
            <a:off x="4100195" y="3428365"/>
            <a:ext cx="1179830" cy="1442085"/>
          </a:xfrm>
          <a:prstGeom prst="rect">
            <a:avLst/>
          </a:prstGeom>
          <a:noFill/>
          <a:ln w="9525">
            <a:noFill/>
          </a:ln>
        </p:spPr>
      </p:pic>
      <p:pic>
        <p:nvPicPr>
          <p:cNvPr id="1073744272" name="图片 1073744271" descr="51MWCyjYxUL._SX382_BO1,204,203,200_"/>
          <p:cNvPicPr>
            <a:picLocks noChangeAspect="1"/>
          </p:cNvPicPr>
          <p:nvPr/>
        </p:nvPicPr>
        <p:blipFill>
          <a:blip r:embed="rId5"/>
          <a:stretch>
            <a:fillRect/>
          </a:stretch>
        </p:blipFill>
        <p:spPr>
          <a:xfrm>
            <a:off x="5403850" y="3411220"/>
            <a:ext cx="1120140" cy="1459230"/>
          </a:xfrm>
          <a:prstGeom prst="rect">
            <a:avLst/>
          </a:prstGeom>
          <a:noFill/>
          <a:ln w="9525">
            <a:noFill/>
          </a:ln>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表 14"/>
          <p:cNvGraphicFramePr/>
          <p:nvPr/>
        </p:nvGraphicFramePr>
        <p:xfrm>
          <a:off x="-123190" y="3029585"/>
          <a:ext cx="2707640" cy="1851025"/>
        </p:xfrm>
        <a:graphic>
          <a:graphicData uri="http://schemas.openxmlformats.org/drawingml/2006/chart">
            <c:chart xmlns:c="http://schemas.openxmlformats.org/drawingml/2006/chart" xmlns:r="http://schemas.openxmlformats.org/officeDocument/2006/relationships" r:id="rId1"/>
          </a:graphicData>
        </a:graphic>
      </p:graphicFrame>
      <p:sp>
        <p:nvSpPr>
          <p:cNvPr id="1027" name="矩形 661"/>
          <p:cNvSpPr>
            <a:spLocks noChangeArrowheads="1"/>
          </p:cNvSpPr>
          <p:nvPr/>
        </p:nvSpPr>
        <p:spPr bwMode="auto">
          <a:xfrm>
            <a:off x="528638" y="790893"/>
            <a:ext cx="4908550" cy="1938020"/>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eaLnBrk="1" fontAlgn="auto" hangingPunct="1">
              <a:lnSpc>
                <a:spcPct val="150000"/>
              </a:lnSpc>
              <a:buClr>
                <a:srgbClr val="0F5D9D"/>
              </a:buClr>
              <a:buFont typeface="Wingdings" panose="05000000000000000000" pitchFamily="2" charset="2"/>
              <a:buChar char="u"/>
              <a:defRPr/>
            </a:pPr>
            <a:r>
              <a:rPr lang="en-US" altLang="en-US" sz="1600" noProof="1">
                <a:solidFill>
                  <a:srgbClr val="CC0000"/>
                </a:solidFill>
                <a:latin typeface="微软雅黑" panose="020B0503020204020204" pitchFamily="34" charset="-122"/>
              </a:rPr>
              <a:t>教育部直属</a:t>
            </a:r>
            <a:r>
              <a:rPr lang="zh-CN" altLang="zh-CN" sz="1600" noProof="1">
                <a:solidFill>
                  <a:srgbClr val="CC0000"/>
                </a:solidFill>
                <a:latin typeface="微软雅黑" panose="020B0503020204020204" pitchFamily="34" charset="-122"/>
                <a:sym typeface="等线" panose="02010600030101010101" pitchFamily="2" charset="-122"/>
              </a:rPr>
              <a:t>中管高校</a:t>
            </a:r>
            <a:r>
              <a:rPr lang="en-US" altLang="en-US" sz="1600" noProof="1" smtClean="0">
                <a:solidFill>
                  <a:srgbClr val="0F5D9D"/>
                </a:solidFill>
                <a:latin typeface="微软雅黑" panose="020B0503020204020204" pitchFamily="34" charset="-122"/>
                <a:sym typeface="等线" panose="02010600030101010101" pitchFamily="2" charset="-122"/>
              </a:rPr>
              <a:t>（湖南</a:t>
            </a:r>
            <a:r>
              <a:rPr lang="en-US" altLang="en-US" sz="1600" noProof="1" smtClean="0">
                <a:solidFill>
                  <a:srgbClr val="C00000"/>
                </a:solidFill>
                <a:latin typeface="微软雅黑" panose="020B0503020204020204" pitchFamily="34" charset="-122"/>
                <a:sym typeface="等线" panose="02010600030101010101" pitchFamily="2" charset="-122"/>
              </a:rPr>
              <a:t>唯一</a:t>
            </a:r>
            <a:r>
              <a:rPr lang="en-US" altLang="en-US" sz="1600" noProof="1">
                <a:solidFill>
                  <a:srgbClr val="C00000"/>
                </a:solidFill>
                <a:latin typeface="微软雅黑" panose="020B0503020204020204" pitchFamily="34" charset="-122"/>
                <a:sym typeface="等线" panose="02010600030101010101" pitchFamily="2" charset="-122"/>
              </a:rPr>
              <a:t>副部级</a:t>
            </a:r>
            <a:r>
              <a:rPr lang="en-US" altLang="en-US" sz="1600" noProof="1" smtClean="0">
                <a:solidFill>
                  <a:srgbClr val="0F5D9D"/>
                </a:solidFill>
                <a:latin typeface="微软雅黑" panose="020B0503020204020204" pitchFamily="34" charset="-122"/>
                <a:sym typeface="等线" panose="02010600030101010101" pitchFamily="2" charset="-122"/>
              </a:rPr>
              <a:t>高校）</a:t>
            </a:r>
            <a:endParaRPr lang="en-US" altLang="zh-CN" sz="1600" noProof="1">
              <a:solidFill>
                <a:srgbClr val="CC0000"/>
              </a:solidFill>
              <a:latin typeface="微软雅黑" panose="020B0503020204020204" pitchFamily="34" charset="-122"/>
              <a:sym typeface="等线" panose="02010600030101010101" pitchFamily="2" charset="-122"/>
            </a:endParaRPr>
          </a:p>
          <a:p>
            <a:pPr eaLnBrk="1" fontAlgn="auto" hangingPunct="1">
              <a:lnSpc>
                <a:spcPct val="150000"/>
              </a:lnSpc>
              <a:buClr>
                <a:srgbClr val="0F5D9D"/>
              </a:buClr>
              <a:buFont typeface="Wingdings" panose="05000000000000000000" pitchFamily="2" charset="2"/>
              <a:buChar char="u"/>
              <a:defRPr/>
            </a:pPr>
            <a:r>
              <a:rPr lang="en-US" altLang="en-US" sz="1600" noProof="1" smtClean="0">
                <a:solidFill>
                  <a:srgbClr val="CC0000"/>
                </a:solidFill>
                <a:latin typeface="微软雅黑" panose="020B0503020204020204" pitchFamily="34" charset="-122"/>
              </a:rPr>
              <a:t>双一</a:t>
            </a:r>
            <a:r>
              <a:rPr lang="en-US" altLang="en-US" sz="1600" noProof="1" smtClean="0">
                <a:solidFill>
                  <a:srgbClr val="CF0202"/>
                </a:solidFill>
                <a:latin typeface="微软雅黑" panose="020B0503020204020204" pitchFamily="34" charset="-122"/>
              </a:rPr>
              <a:t>流建设</a:t>
            </a:r>
            <a:r>
              <a:rPr lang="en-US" altLang="en-US" sz="1600" noProof="1" smtClean="0">
                <a:solidFill>
                  <a:srgbClr val="CC0000"/>
                </a:solidFill>
                <a:latin typeface="微软雅黑" panose="020B0503020204020204" pitchFamily="34" charset="-122"/>
              </a:rPr>
              <a:t>高校</a:t>
            </a:r>
            <a:r>
              <a:rPr lang="zh-CN" altLang="en-US" sz="1600" noProof="1" smtClean="0">
                <a:solidFill>
                  <a:srgbClr val="CC0000"/>
                </a:solidFill>
                <a:latin typeface="微软雅黑" panose="020B0503020204020204" pitchFamily="34" charset="-122"/>
              </a:rPr>
              <a:t>（</a:t>
            </a:r>
            <a:r>
              <a:rPr lang="en-US" altLang="zh-CN" sz="1600" noProof="1" smtClean="0">
                <a:solidFill>
                  <a:srgbClr val="CC0000"/>
                </a:solidFill>
                <a:latin typeface="微软雅黑" panose="020B0503020204020204" pitchFamily="34" charset="-122"/>
              </a:rPr>
              <a:t>A</a:t>
            </a:r>
            <a:r>
              <a:rPr lang="zh-CN" altLang="en-US" sz="1600" noProof="1" smtClean="0">
                <a:solidFill>
                  <a:srgbClr val="CC0000"/>
                </a:solidFill>
                <a:latin typeface="微软雅黑" panose="020B0503020204020204" pitchFamily="34" charset="-122"/>
              </a:rPr>
              <a:t>类）</a:t>
            </a:r>
            <a:endParaRPr lang="en-US" altLang="en-US" sz="1600" noProof="1">
              <a:solidFill>
                <a:srgbClr val="CC0000"/>
              </a:solidFill>
              <a:latin typeface="微软雅黑" panose="020B0503020204020204" pitchFamily="34" charset="-122"/>
            </a:endParaRPr>
          </a:p>
          <a:p>
            <a:pPr eaLnBrk="1" fontAlgn="auto" hangingPunct="1">
              <a:lnSpc>
                <a:spcPct val="150000"/>
              </a:lnSpc>
              <a:buClr>
                <a:srgbClr val="0F5D9D"/>
              </a:buClr>
              <a:buFont typeface="Wingdings" panose="05000000000000000000" pitchFamily="2" charset="2"/>
              <a:buChar char="u"/>
              <a:defRPr/>
            </a:pPr>
            <a:r>
              <a:rPr lang="en-US" altLang="zh-CN" sz="1600" dirty="0">
                <a:solidFill>
                  <a:srgbClr val="CC0000"/>
                </a:solidFill>
                <a:latin typeface="微软雅黑" panose="020B0503020204020204" pitchFamily="34" charset="-122"/>
                <a:sym typeface="等线" panose="02010600030101010101" pitchFamily="2" charset="-122"/>
              </a:rPr>
              <a:t>985</a:t>
            </a:r>
            <a:r>
              <a:rPr lang="en-US" altLang="en-US" sz="1600" dirty="0">
                <a:solidFill>
                  <a:srgbClr val="CC0000"/>
                </a:solidFill>
                <a:latin typeface="微软雅黑" panose="020B0503020204020204" pitchFamily="34" charset="-122"/>
                <a:sym typeface="+mn-ea"/>
              </a:rPr>
              <a:t>工程、</a:t>
            </a:r>
            <a:r>
              <a:rPr lang="en-US" altLang="zh-CN" sz="1600" dirty="0">
                <a:solidFill>
                  <a:srgbClr val="CC0000"/>
                </a:solidFill>
                <a:latin typeface="微软雅黑" panose="020B0503020204020204" pitchFamily="34" charset="-122"/>
                <a:sym typeface="等线" panose="02010600030101010101" pitchFamily="2" charset="-122"/>
              </a:rPr>
              <a:t>211</a:t>
            </a:r>
            <a:r>
              <a:rPr lang="en-US" altLang="en-US" sz="1600" dirty="0">
                <a:solidFill>
                  <a:srgbClr val="CC0000"/>
                </a:solidFill>
                <a:latin typeface="微软雅黑" panose="020B0503020204020204" pitchFamily="34" charset="-122"/>
                <a:sym typeface="+mn-ea"/>
              </a:rPr>
              <a:t>工程</a:t>
            </a:r>
            <a:r>
              <a:rPr lang="en-US" altLang="en-US" sz="1600" dirty="0" smtClean="0">
                <a:solidFill>
                  <a:srgbClr val="0F5D9D"/>
                </a:solidFill>
                <a:latin typeface="微软雅黑" panose="020B0503020204020204" pitchFamily="34" charset="-122"/>
                <a:sym typeface="+mn-ea"/>
              </a:rPr>
              <a:t>建设高校</a:t>
            </a:r>
            <a:endParaRPr lang="zh-CN" altLang="en-US" sz="1600" noProof="1">
              <a:solidFill>
                <a:srgbClr val="0F5D9D"/>
              </a:solidFill>
              <a:latin typeface="微软雅黑" panose="020B0503020204020204" pitchFamily="34" charset="-122"/>
              <a:sym typeface="等线" panose="02010600030101010101" pitchFamily="2" charset="-122"/>
            </a:endParaRPr>
          </a:p>
          <a:p>
            <a:pPr eaLnBrk="1" fontAlgn="auto" hangingPunct="1">
              <a:lnSpc>
                <a:spcPct val="150000"/>
              </a:lnSpc>
              <a:buClr>
                <a:srgbClr val="0F5D9D"/>
              </a:buClr>
              <a:buFont typeface="Wingdings" panose="05000000000000000000" pitchFamily="2" charset="2"/>
              <a:buChar char="u"/>
              <a:defRPr/>
            </a:pPr>
            <a:r>
              <a:rPr lang="en-US" altLang="zh-CN" sz="1600" noProof="1" smtClean="0">
                <a:solidFill>
                  <a:srgbClr val="CC0000"/>
                </a:solidFill>
                <a:latin typeface="微软雅黑" panose="020B0503020204020204" pitchFamily="34" charset="-122"/>
                <a:sym typeface="等线" panose="02010600030101010101" pitchFamily="2" charset="-122"/>
              </a:rPr>
              <a:t>31</a:t>
            </a:r>
            <a:r>
              <a:rPr lang="en-US" altLang="en-US" sz="1600" noProof="1" smtClean="0">
                <a:solidFill>
                  <a:srgbClr val="0F5D9D"/>
                </a:solidFill>
                <a:latin typeface="微软雅黑" panose="020B0503020204020204" pitchFamily="34" charset="-122"/>
              </a:rPr>
              <a:t>个二级学院，</a:t>
            </a:r>
            <a:r>
              <a:rPr lang="en-US" altLang="zh-CN" sz="1600" noProof="1" smtClean="0">
                <a:solidFill>
                  <a:srgbClr val="CC0000"/>
                </a:solidFill>
                <a:latin typeface="微软雅黑" panose="020B0503020204020204" pitchFamily="34" charset="-122"/>
                <a:sym typeface="等线" panose="02010600030101010101" pitchFamily="2" charset="-122"/>
              </a:rPr>
              <a:t>90</a:t>
            </a:r>
            <a:r>
              <a:rPr lang="zh-CN" altLang="en-US" sz="1600" noProof="1" smtClean="0">
                <a:solidFill>
                  <a:srgbClr val="0F5D9D"/>
                </a:solidFill>
                <a:latin typeface="微软雅黑" panose="020B0503020204020204" pitchFamily="34" charset="-122"/>
                <a:sym typeface="等线" panose="02010600030101010101" pitchFamily="2" charset="-122"/>
              </a:rPr>
              <a:t>个本科招生专业</a:t>
            </a:r>
            <a:endParaRPr lang="en-US" altLang="zh-CN" sz="1600" noProof="1">
              <a:solidFill>
                <a:srgbClr val="0F5D9D"/>
              </a:solidFill>
              <a:latin typeface="微软雅黑" panose="020B0503020204020204" pitchFamily="34" charset="-122"/>
              <a:sym typeface="等线" panose="02010600030101010101" pitchFamily="2" charset="-122"/>
            </a:endParaRPr>
          </a:p>
          <a:p>
            <a:pPr eaLnBrk="1" fontAlgn="auto" hangingPunct="1">
              <a:lnSpc>
                <a:spcPct val="150000"/>
              </a:lnSpc>
              <a:buClr>
                <a:srgbClr val="0F5D9D"/>
              </a:buClr>
              <a:buFont typeface="Wingdings" panose="05000000000000000000" pitchFamily="2" charset="2"/>
              <a:buChar char="u"/>
              <a:defRPr/>
            </a:pPr>
            <a:r>
              <a:rPr lang="en-US" altLang="zh-CN" sz="1600" noProof="1">
                <a:solidFill>
                  <a:srgbClr val="CC0000"/>
                </a:solidFill>
                <a:latin typeface="微软雅黑" panose="020B0503020204020204" pitchFamily="34" charset="-122"/>
                <a:sym typeface="等线" panose="02010600030101010101" pitchFamily="2" charset="-122"/>
              </a:rPr>
              <a:t>6</a:t>
            </a:r>
            <a:r>
              <a:rPr lang="en-US" altLang="en-US" sz="1600" noProof="1">
                <a:solidFill>
                  <a:srgbClr val="0F5D9D"/>
                </a:solidFill>
                <a:latin typeface="微软雅黑" panose="020B0503020204020204" pitchFamily="34" charset="-122"/>
              </a:rPr>
              <a:t>个校区，</a:t>
            </a:r>
            <a:r>
              <a:rPr lang="en-US" altLang="en-US" sz="1600" noProof="1" smtClean="0">
                <a:solidFill>
                  <a:srgbClr val="0F5D9D"/>
                </a:solidFill>
                <a:latin typeface="微软雅黑" panose="020B0503020204020204" pitchFamily="34" charset="-122"/>
              </a:rPr>
              <a:t>分布在长沙市湘江两岸的</a:t>
            </a:r>
            <a:r>
              <a:rPr lang="en-US" altLang="zh-CN" sz="1600" noProof="1">
                <a:solidFill>
                  <a:srgbClr val="CC0000"/>
                </a:solidFill>
                <a:latin typeface="微软雅黑" panose="020B0503020204020204" pitchFamily="34" charset="-122"/>
                <a:sym typeface="等线" panose="02010600030101010101" pitchFamily="2" charset="-122"/>
              </a:rPr>
              <a:t>4</a:t>
            </a:r>
            <a:r>
              <a:rPr lang="en-US" altLang="en-US" sz="1600" noProof="1">
                <a:solidFill>
                  <a:srgbClr val="0F5D9D"/>
                </a:solidFill>
                <a:latin typeface="微软雅黑" panose="020B0503020204020204" pitchFamily="34" charset="-122"/>
              </a:rPr>
              <a:t>个城区</a:t>
            </a:r>
            <a:endParaRPr lang="zh-CN" altLang="en-US" sz="1600" noProof="1">
              <a:solidFill>
                <a:srgbClr val="0F5D9D"/>
              </a:solidFill>
              <a:latin typeface="微软雅黑" panose="020B0503020204020204" pitchFamily="34" charset="-122"/>
            </a:endParaRPr>
          </a:p>
        </p:txBody>
      </p:sp>
      <p:grpSp>
        <p:nvGrpSpPr>
          <p:cNvPr id="1035" name="组合 18"/>
          <p:cNvGrpSpPr/>
          <p:nvPr/>
        </p:nvGrpSpPr>
        <p:grpSpPr bwMode="auto">
          <a:xfrm>
            <a:off x="5989638" y="2824163"/>
            <a:ext cx="3052762" cy="1455737"/>
            <a:chOff x="0" y="0"/>
            <a:chExt cx="1849698" cy="881960"/>
          </a:xfrm>
        </p:grpSpPr>
        <p:sp>
          <p:nvSpPr>
            <p:cNvPr id="1061" name="TextBox 16"/>
            <p:cNvSpPr>
              <a:spLocks noChangeArrowheads="1"/>
            </p:cNvSpPr>
            <p:nvPr/>
          </p:nvSpPr>
          <p:spPr bwMode="auto">
            <a:xfrm>
              <a:off x="1135982" y="0"/>
              <a:ext cx="713716" cy="132727"/>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fontAlgn="auto">
                <a:defRPr/>
              </a:pPr>
              <a:endParaRPr lang="zh-CN" altLang="en-US" sz="825" b="0" noProof="1">
                <a:solidFill>
                  <a:schemeClr val="bg1"/>
                </a:solidFill>
                <a:ea typeface="等线" panose="02010600030101010101" pitchFamily="2" charset="-122"/>
                <a:sym typeface="Arial" panose="020B0604020202020204" pitchFamily="34" charset="0"/>
              </a:endParaRPr>
            </a:p>
          </p:txBody>
        </p:sp>
        <p:sp>
          <p:nvSpPr>
            <p:cNvPr id="4" name="TextBox 24"/>
            <p:cNvSpPr>
              <a:spLocks noChangeArrowheads="1"/>
            </p:cNvSpPr>
            <p:nvPr/>
          </p:nvSpPr>
          <p:spPr bwMode="auto">
            <a:xfrm>
              <a:off x="0" y="714138"/>
              <a:ext cx="928815" cy="167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endParaRPr lang="zh-CN" altLang="en-US" sz="1200">
                <a:solidFill>
                  <a:schemeClr val="bg1"/>
                </a:solidFill>
                <a:latin typeface="微软雅黑" panose="020B0503020204020204" pitchFamily="34" charset="-122"/>
                <a:sym typeface="微软雅黑" panose="020B0503020204020204" pitchFamily="34" charset="-122"/>
              </a:endParaRPr>
            </a:p>
          </p:txBody>
        </p:sp>
      </p:grpSp>
      <p:pic>
        <p:nvPicPr>
          <p:cNvPr id="10254" name="图片 35"/>
          <p:cNvPicPr>
            <a:picLocks noChangeAspect="1" noChangeArrowheads="1"/>
          </p:cNvPicPr>
          <p:nvPr/>
        </p:nvPicPr>
        <p:blipFill>
          <a:blip r:embed="rId2" cstate="print"/>
          <a:srcRect/>
          <a:stretch>
            <a:fillRect/>
          </a:stretch>
        </p:blipFill>
        <p:spPr bwMode="auto">
          <a:xfrm>
            <a:off x="5681663" y="773113"/>
            <a:ext cx="3148012" cy="4162425"/>
          </a:xfrm>
          <a:prstGeom prst="rect">
            <a:avLst/>
          </a:prstGeom>
          <a:solidFill>
            <a:schemeClr val="bg1"/>
          </a:solidFill>
          <a:ln>
            <a:noFill/>
          </a:ln>
          <a:effectLst>
            <a:outerShdw blurRad="63500" dist="38100" dir="8100000" algn="tr" rotWithShape="0">
              <a:srgbClr val="000000">
                <a:alpha val="39998"/>
              </a:srgbClr>
            </a:outerShdw>
          </a:effectLst>
        </p:spPr>
      </p:pic>
      <p:sp>
        <p:nvSpPr>
          <p:cNvPr id="1048" name="文本框 48"/>
          <p:cNvSpPr txBox="1">
            <a:spLocks noChangeArrowheads="1"/>
          </p:cNvSpPr>
          <p:nvPr/>
        </p:nvSpPr>
        <p:spPr bwMode="auto">
          <a:xfrm>
            <a:off x="6348730" y="2562543"/>
            <a:ext cx="712788" cy="252412"/>
          </a:xfrm>
          <a:prstGeom prst="rect">
            <a:avLst/>
          </a:prstGeom>
          <a:solidFill>
            <a:schemeClr val="bg1">
              <a:alpha val="70195"/>
            </a:schemeClr>
          </a:solidFill>
          <a:ln w="12700">
            <a:solidFill>
              <a:srgbClr val="C00000"/>
            </a:solidFill>
            <a:miter lim="800000"/>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sym typeface="等线" panose="02010600030101010101" pitchFamily="2" charset="-122"/>
              </a:rPr>
              <a:t>校本部</a:t>
            </a:r>
            <a:endParaRPr lang="zh-CN" altLang="zh-CN" sz="1050" noProof="1">
              <a:solidFill>
                <a:srgbClr val="0F5D9D"/>
              </a:solidFill>
              <a:latin typeface="微软雅黑" panose="020B0503020204020204" pitchFamily="34" charset="-122"/>
              <a:sym typeface="等线" panose="02010600030101010101" pitchFamily="2" charset="-122"/>
            </a:endParaRPr>
          </a:p>
        </p:txBody>
      </p:sp>
      <p:sp>
        <p:nvSpPr>
          <p:cNvPr id="2" name="文本框 52"/>
          <p:cNvSpPr txBox="1">
            <a:spLocks noChangeArrowheads="1"/>
          </p:cNvSpPr>
          <p:nvPr/>
        </p:nvSpPr>
        <p:spPr bwMode="auto">
          <a:xfrm>
            <a:off x="5810250" y="2892425"/>
            <a:ext cx="582613" cy="252413"/>
          </a:xfrm>
          <a:prstGeom prst="rect">
            <a:avLst/>
          </a:prstGeom>
          <a:solidFill>
            <a:schemeClr val="bg1">
              <a:alpha val="70195"/>
            </a:schemeClr>
          </a:solidFill>
          <a:ln w="12700">
            <a:solidFill>
              <a:srgbClr val="C00000"/>
            </a:solidFill>
            <a:miter lim="800000"/>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sym typeface="等线" panose="02010600030101010101" pitchFamily="2" charset="-122"/>
              </a:rPr>
              <a:t>南校区</a:t>
            </a:r>
            <a:endParaRPr lang="zh-CN" altLang="zh-CN" sz="1050" noProof="1">
              <a:solidFill>
                <a:srgbClr val="0F5D9D"/>
              </a:solidFill>
              <a:latin typeface="微软雅黑" panose="020B0503020204020204" pitchFamily="34" charset="-122"/>
              <a:sym typeface="等线" panose="02010600030101010101" pitchFamily="2" charset="-122"/>
            </a:endParaRPr>
          </a:p>
        </p:txBody>
      </p:sp>
      <p:sp>
        <p:nvSpPr>
          <p:cNvPr id="1050" name="文本框 56"/>
          <p:cNvSpPr txBox="1">
            <a:spLocks noChangeArrowheads="1"/>
          </p:cNvSpPr>
          <p:nvPr/>
        </p:nvSpPr>
        <p:spPr bwMode="auto">
          <a:xfrm>
            <a:off x="5699125" y="3170238"/>
            <a:ext cx="582613" cy="252412"/>
          </a:xfrm>
          <a:prstGeom prst="rect">
            <a:avLst/>
          </a:prstGeom>
          <a:solidFill>
            <a:schemeClr val="bg1">
              <a:alpha val="70195"/>
            </a:schemeClr>
          </a:solidFill>
          <a:ln w="12700">
            <a:solidFill>
              <a:srgbClr val="C00000"/>
            </a:solidFill>
            <a:miter lim="800000"/>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sym typeface="等线" panose="02010600030101010101" pitchFamily="2" charset="-122"/>
              </a:rPr>
              <a:t>新校区</a:t>
            </a:r>
            <a:endParaRPr lang="zh-CN" altLang="zh-CN" sz="1050" noProof="1">
              <a:solidFill>
                <a:srgbClr val="0F5D9D"/>
              </a:solidFill>
              <a:latin typeface="微软雅黑" panose="020B0503020204020204" pitchFamily="34" charset="-122"/>
              <a:sym typeface="等线" panose="02010600030101010101" pitchFamily="2" charset="-122"/>
            </a:endParaRPr>
          </a:p>
        </p:txBody>
      </p:sp>
      <p:sp>
        <p:nvSpPr>
          <p:cNvPr id="1051" name="文本框 60"/>
          <p:cNvSpPr txBox="1">
            <a:spLocks noChangeArrowheads="1"/>
          </p:cNvSpPr>
          <p:nvPr/>
        </p:nvSpPr>
        <p:spPr bwMode="auto">
          <a:xfrm>
            <a:off x="5698808" y="1656080"/>
            <a:ext cx="849312" cy="414338"/>
          </a:xfrm>
          <a:prstGeom prst="rect">
            <a:avLst/>
          </a:prstGeom>
          <a:solidFill>
            <a:schemeClr val="bg1">
              <a:alpha val="70195"/>
            </a:schemeClr>
          </a:solidFill>
          <a:ln w="12700">
            <a:solidFill>
              <a:srgbClr val="C00000"/>
            </a:solidFill>
            <a:miter lim="800000"/>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rPr>
              <a:t>湘雅医学院</a:t>
            </a:r>
            <a:endParaRPr lang="zh-CN" altLang="zh-CN" sz="1050" noProof="1">
              <a:solidFill>
                <a:srgbClr val="0F5D9D"/>
              </a:solidFill>
              <a:latin typeface="微软雅黑" panose="020B0503020204020204" pitchFamily="34" charset="-122"/>
            </a:endParaRPr>
          </a:p>
          <a:p>
            <a:pPr algn="ctr" fontAlgn="auto">
              <a:defRPr/>
            </a:pPr>
            <a:r>
              <a:rPr lang="zh-CN" altLang="zh-CN" sz="1050" noProof="1">
                <a:solidFill>
                  <a:srgbClr val="0F5D9D"/>
                </a:solidFill>
                <a:latin typeface="微软雅黑" panose="020B0503020204020204" pitchFamily="34" charset="-122"/>
              </a:rPr>
              <a:t>新教学区</a:t>
            </a:r>
            <a:endParaRPr lang="zh-CN" altLang="zh-CN" sz="1050" noProof="1">
              <a:solidFill>
                <a:srgbClr val="0F5D9D"/>
              </a:solidFill>
              <a:latin typeface="微软雅黑" panose="020B0503020204020204" pitchFamily="34" charset="-122"/>
            </a:endParaRPr>
          </a:p>
        </p:txBody>
      </p:sp>
      <p:sp>
        <p:nvSpPr>
          <p:cNvPr id="1052" name="文本框 64"/>
          <p:cNvSpPr txBox="1">
            <a:spLocks noChangeArrowheads="1"/>
          </p:cNvSpPr>
          <p:nvPr/>
        </p:nvSpPr>
        <p:spPr bwMode="auto">
          <a:xfrm>
            <a:off x="6875463" y="1122363"/>
            <a:ext cx="850900" cy="252412"/>
          </a:xfrm>
          <a:prstGeom prst="rect">
            <a:avLst/>
          </a:prstGeom>
          <a:solidFill>
            <a:schemeClr val="bg1">
              <a:alpha val="70195"/>
            </a:schemeClr>
          </a:solidFill>
          <a:ln w="12700">
            <a:solidFill>
              <a:srgbClr val="C00000"/>
            </a:solidFill>
            <a:miter lim="800000"/>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sym typeface="等线" panose="02010600030101010101" pitchFamily="2" charset="-122"/>
              </a:rPr>
              <a:t>湘雅医学院</a:t>
            </a:r>
            <a:endParaRPr lang="zh-CN" altLang="zh-CN" sz="1050" noProof="1">
              <a:solidFill>
                <a:srgbClr val="0F5D9D"/>
              </a:solidFill>
              <a:latin typeface="微软雅黑" panose="020B0503020204020204" pitchFamily="34" charset="-122"/>
              <a:sym typeface="等线" panose="02010600030101010101" pitchFamily="2" charset="-122"/>
            </a:endParaRPr>
          </a:p>
        </p:txBody>
      </p:sp>
      <p:sp>
        <p:nvSpPr>
          <p:cNvPr id="3" name="文本框 68"/>
          <p:cNvSpPr txBox="1">
            <a:spLocks noChangeArrowheads="1"/>
          </p:cNvSpPr>
          <p:nvPr/>
        </p:nvSpPr>
        <p:spPr bwMode="auto">
          <a:xfrm>
            <a:off x="7472363" y="3332163"/>
            <a:ext cx="715962" cy="252412"/>
          </a:xfrm>
          <a:prstGeom prst="rect">
            <a:avLst/>
          </a:prstGeom>
          <a:solidFill>
            <a:schemeClr val="bg1">
              <a:alpha val="70195"/>
            </a:schemeClr>
          </a:solidFill>
          <a:ln w="12700">
            <a:solidFill>
              <a:srgbClr val="C00000"/>
            </a:solidFill>
            <a:miter lim="800000"/>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sym typeface="等线" panose="02010600030101010101" pitchFamily="2" charset="-122"/>
              </a:rPr>
              <a:t>铁道校区</a:t>
            </a:r>
            <a:endParaRPr lang="zh-CN" altLang="zh-CN" sz="1050" noProof="1">
              <a:solidFill>
                <a:srgbClr val="0F5D9D"/>
              </a:solidFill>
              <a:latin typeface="微软雅黑" panose="020B0503020204020204" pitchFamily="34" charset="-122"/>
              <a:sym typeface="等线" panose="02010600030101010101" pitchFamily="2" charset="-122"/>
            </a:endParaRPr>
          </a:p>
        </p:txBody>
      </p:sp>
      <p:sp>
        <p:nvSpPr>
          <p:cNvPr id="1054" name="文本框 72"/>
          <p:cNvSpPr txBox="1">
            <a:spLocks noChangeArrowheads="1"/>
          </p:cNvSpPr>
          <p:nvPr/>
        </p:nvSpPr>
        <p:spPr bwMode="auto">
          <a:xfrm>
            <a:off x="7489825" y="2359025"/>
            <a:ext cx="850900" cy="252413"/>
          </a:xfrm>
          <a:prstGeom prst="rect">
            <a:avLst/>
          </a:prstGeom>
          <a:solidFill>
            <a:schemeClr val="bg1">
              <a:alpha val="70195"/>
            </a:schemeClr>
          </a:solidFill>
          <a:ln w="12700">
            <a:solidFill>
              <a:srgbClr val="C00000"/>
            </a:solidFill>
            <a:miter lim="800000"/>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sym typeface="等线" panose="02010600030101010101" pitchFamily="2" charset="-122"/>
              </a:rPr>
              <a:t>湘雅二医院</a:t>
            </a:r>
            <a:endParaRPr lang="zh-CN" altLang="zh-CN" sz="1050" noProof="1">
              <a:solidFill>
                <a:srgbClr val="0F5D9D"/>
              </a:solidFill>
              <a:latin typeface="微软雅黑" panose="020B0503020204020204" pitchFamily="34" charset="-122"/>
              <a:sym typeface="等线" panose="02010600030101010101" pitchFamily="2" charset="-122"/>
            </a:endParaRPr>
          </a:p>
        </p:txBody>
      </p:sp>
      <p:sp>
        <p:nvSpPr>
          <p:cNvPr id="1056" name="文本框 80"/>
          <p:cNvSpPr txBox="1">
            <a:spLocks noChangeArrowheads="1"/>
          </p:cNvSpPr>
          <p:nvPr/>
        </p:nvSpPr>
        <p:spPr bwMode="auto">
          <a:xfrm>
            <a:off x="7348538" y="1644650"/>
            <a:ext cx="715962" cy="252413"/>
          </a:xfrm>
          <a:prstGeom prst="rect">
            <a:avLst/>
          </a:prstGeom>
          <a:solidFill>
            <a:schemeClr val="bg1">
              <a:alpha val="70195"/>
            </a:schemeClr>
          </a:solidFill>
          <a:ln w="12700">
            <a:solidFill>
              <a:srgbClr val="C00000"/>
            </a:solidFill>
            <a:miter lim="800000"/>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sym typeface="等线" panose="02010600030101010101" pitchFamily="2" charset="-122"/>
              </a:rPr>
              <a:t>湘雅医院</a:t>
            </a:r>
            <a:endParaRPr lang="zh-CN" altLang="zh-CN" sz="1050" noProof="1">
              <a:solidFill>
                <a:srgbClr val="0F5D9D"/>
              </a:solidFill>
              <a:latin typeface="微软雅黑" panose="020B0503020204020204" pitchFamily="34" charset="-122"/>
              <a:sym typeface="等线" panose="02010600030101010101" pitchFamily="2" charset="-122"/>
            </a:endParaRPr>
          </a:p>
        </p:txBody>
      </p:sp>
      <p:sp>
        <p:nvSpPr>
          <p:cNvPr id="1057" name="文本框 84"/>
          <p:cNvSpPr txBox="1">
            <a:spLocks noChangeArrowheads="1"/>
          </p:cNvSpPr>
          <p:nvPr/>
        </p:nvSpPr>
        <p:spPr bwMode="auto">
          <a:xfrm>
            <a:off x="5942013" y="1217613"/>
            <a:ext cx="849312" cy="252412"/>
          </a:xfrm>
          <a:prstGeom prst="rect">
            <a:avLst/>
          </a:prstGeom>
          <a:solidFill>
            <a:schemeClr val="bg1">
              <a:alpha val="70195"/>
            </a:schemeClr>
          </a:solidFill>
          <a:ln w="12700">
            <a:solidFill>
              <a:srgbClr val="C00000"/>
            </a:solidFill>
            <a:miter lim="800000"/>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sym typeface="等线" panose="02010600030101010101" pitchFamily="2" charset="-122"/>
              </a:rPr>
              <a:t>湘雅三医院</a:t>
            </a:r>
            <a:endParaRPr lang="zh-CN" altLang="zh-CN" sz="1050" noProof="1">
              <a:solidFill>
                <a:srgbClr val="0F5D9D"/>
              </a:solidFill>
              <a:latin typeface="微软雅黑" panose="020B0503020204020204" pitchFamily="34" charset="-122"/>
              <a:sym typeface="等线" panose="02010600030101010101" pitchFamily="2" charset="-122"/>
            </a:endParaRPr>
          </a:p>
        </p:txBody>
      </p:sp>
      <p:sp>
        <p:nvSpPr>
          <p:cNvPr id="1058" name="文本框 92"/>
          <p:cNvSpPr txBox="1">
            <a:spLocks noChangeArrowheads="1"/>
          </p:cNvSpPr>
          <p:nvPr/>
        </p:nvSpPr>
        <p:spPr bwMode="auto">
          <a:xfrm>
            <a:off x="7526338" y="1387475"/>
            <a:ext cx="982662" cy="252413"/>
          </a:xfrm>
          <a:prstGeom prst="rect">
            <a:avLst/>
          </a:prstGeom>
          <a:solidFill>
            <a:schemeClr val="bg1">
              <a:alpha val="70195"/>
            </a:schemeClr>
          </a:solidFill>
          <a:ln w="12700">
            <a:solidFill>
              <a:srgbClr val="C00000"/>
            </a:solidFill>
            <a:miter lim="800000"/>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defRPr/>
            </a:pPr>
            <a:r>
              <a:rPr lang="zh-CN" altLang="zh-CN" sz="1050" noProof="1">
                <a:solidFill>
                  <a:srgbClr val="0F5D9D"/>
                </a:solidFill>
                <a:latin typeface="微软雅黑" panose="020B0503020204020204" pitchFamily="34" charset="-122"/>
                <a:sym typeface="等线" panose="02010600030101010101" pitchFamily="2" charset="-122"/>
              </a:rPr>
              <a:t>湘雅口腔医院</a:t>
            </a:r>
            <a:endParaRPr lang="zh-CN" altLang="zh-CN" sz="1050" noProof="1">
              <a:solidFill>
                <a:srgbClr val="0F5D9D"/>
              </a:solidFill>
              <a:latin typeface="微软雅黑" panose="020B0503020204020204" pitchFamily="34" charset="-122"/>
              <a:sym typeface="等线" panose="02010600030101010101" pitchFamily="2" charset="-122"/>
            </a:endParaRPr>
          </a:p>
        </p:txBody>
      </p:sp>
      <p:pic>
        <p:nvPicPr>
          <p:cNvPr id="5" name="图形 2" descr="标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6950" y="2630488"/>
            <a:ext cx="271463"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9" name="图形 92" descr="标记"/>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8413" y="2855913"/>
            <a:ext cx="2714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形 94" descr="标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813" y="3143250"/>
            <a:ext cx="271462"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形 95" descr="标记"/>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9638" y="3322638"/>
            <a:ext cx="2730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形 96" descr="标记"/>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72338" y="2343150"/>
            <a:ext cx="27305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3" name="图形 97" descr="标记"/>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29325" y="1535113"/>
            <a:ext cx="27305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形 98" descr="标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65863" y="1436688"/>
            <a:ext cx="271462"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形 99" descr="标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2800" y="1417638"/>
            <a:ext cx="271463"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形 100" descr="标记"/>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3613" y="1382713"/>
            <a:ext cx="2714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形 101" descr="标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51688" y="1624013"/>
            <a:ext cx="271462"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 Box 6"/>
          <p:cNvSpPr txBox="1">
            <a:spLocks noChangeArrowheads="1"/>
          </p:cNvSpPr>
          <p:nvPr/>
        </p:nvSpPr>
        <p:spPr bwMode="auto">
          <a:xfrm>
            <a:off x="744538" y="122238"/>
            <a:ext cx="3738562" cy="398462"/>
          </a:xfrm>
          <a:prstGeom prst="rect">
            <a:avLst/>
          </a:prstGeom>
          <a:noFill/>
          <a:ln>
            <a:noFill/>
          </a:ln>
          <a:effectLst/>
        </p:spPr>
        <p:txBody>
          <a:bodyPr>
            <a:spAutoFit/>
          </a:bodyPr>
          <a:lstStyle/>
          <a:p>
            <a:pPr defTabSz="456565" eaLnBrk="1" fontAlgn="auto" hangingPunct="1">
              <a:spcBef>
                <a:spcPct val="50000"/>
              </a:spcBef>
              <a:spcAft>
                <a:spcPts val="0"/>
              </a:spcAft>
              <a:defRPr/>
            </a:pPr>
            <a:r>
              <a:rPr lang="zh-CN" altLang="en-US" sz="2000" b="1" kern="0" dirty="0">
                <a:solidFill>
                  <a:srgbClr val="0F5D9D"/>
                </a:solidFill>
                <a:latin typeface="Impact" panose="020B0806030902050204" pitchFamily="34" charset="0"/>
                <a:ea typeface="微软雅黑" panose="020B0503020204020204" pitchFamily="34" charset="-122"/>
                <a:sym typeface="+mn-ea"/>
              </a:rPr>
              <a:t>办学规模</a:t>
            </a:r>
            <a:endParaRPr lang="zh-CN" altLang="en-US" sz="2000" b="1" kern="0" dirty="0">
              <a:solidFill>
                <a:srgbClr val="0F5D9D"/>
              </a:solidFill>
              <a:latin typeface="Impact" panose="020B0806030902050204" pitchFamily="34" charset="0"/>
              <a:ea typeface="微软雅黑" panose="020B0503020204020204" pitchFamily="34" charset="-122"/>
              <a:sym typeface="+mn-ea"/>
            </a:endParaRPr>
          </a:p>
        </p:txBody>
      </p:sp>
      <p:sp>
        <p:nvSpPr>
          <p:cNvPr id="12291" name="矩形 678"/>
          <p:cNvSpPr/>
          <p:nvPr/>
        </p:nvSpPr>
        <p:spPr>
          <a:xfrm>
            <a:off x="2145030" y="2944495"/>
            <a:ext cx="3074670" cy="337185"/>
          </a:xfrm>
          <a:prstGeom prst="rect">
            <a:avLst/>
          </a:prstGeom>
          <a:noFill/>
          <a:ln w="9525">
            <a:noFill/>
          </a:ln>
        </p:spPr>
        <p:txBody>
          <a:bodyPr wrap="square">
            <a:spAutoFit/>
          </a:bodyPr>
          <a:lstStyle/>
          <a:p>
            <a:pPr>
              <a:defRPr/>
            </a:pPr>
            <a:r>
              <a:rPr lang="zh-CN" altLang="en-US" sz="1600" dirty="0">
                <a:solidFill>
                  <a:srgbClr val="0F5D9D"/>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国际学生</a:t>
            </a:r>
            <a:r>
              <a:rPr lang="en-US" sz="1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2300</a:t>
            </a:r>
            <a:r>
              <a:rPr lang="zh-CN" altLang="en-US" sz="1600" dirty="0">
                <a:solidFill>
                  <a:srgbClr val="0F5D9D"/>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余名</a:t>
            </a:r>
            <a:endParaRPr lang="zh-CN" altLang="en-US" sz="1600" dirty="0">
              <a:solidFill>
                <a:srgbClr val="0F5D9D"/>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
        <p:nvSpPr>
          <p:cNvPr id="12293" name="矩形 694"/>
          <p:cNvSpPr/>
          <p:nvPr/>
        </p:nvSpPr>
        <p:spPr>
          <a:xfrm>
            <a:off x="2167890" y="3589020"/>
            <a:ext cx="3296285" cy="337185"/>
          </a:xfrm>
          <a:prstGeom prst="rect">
            <a:avLst/>
          </a:prstGeom>
          <a:noFill/>
          <a:ln w="9525">
            <a:noFill/>
          </a:ln>
        </p:spPr>
        <p:txBody>
          <a:bodyPr wrap="square">
            <a:spAutoFit/>
          </a:bodyPr>
          <a:lstStyle/>
          <a:p>
            <a:pPr>
              <a:defRPr/>
            </a:pPr>
            <a:r>
              <a:rPr lang="zh-CN" altLang="en-US" sz="1600" dirty="0">
                <a:solidFill>
                  <a:srgbClr val="0F5D9D"/>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本科生</a:t>
            </a:r>
            <a:r>
              <a:rPr lang="en-US" altLang="zh-CN" sz="1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3</a:t>
            </a:r>
            <a:r>
              <a:rPr lang="zh-CN" altLang="zh-CN" sz="1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1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5</a:t>
            </a:r>
            <a:r>
              <a:rPr lang="zh-CN" altLang="zh-CN" sz="1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万</a:t>
            </a:r>
            <a:r>
              <a:rPr lang="zh-CN" altLang="en-US" sz="1600" dirty="0">
                <a:solidFill>
                  <a:srgbClr val="0F5D9D"/>
                </a:solidFill>
                <a:latin typeface="微软雅黑" panose="020B0503020204020204" pitchFamily="34" charset="-122"/>
                <a:cs typeface="微软雅黑" panose="020B0503020204020204" pitchFamily="34" charset="-122"/>
                <a:sym typeface="宋体" panose="02010600030101010101" pitchFamily="2" charset="-122"/>
              </a:rPr>
              <a:t>余名</a:t>
            </a:r>
            <a:endParaRPr lang="zh-CN" altLang="en-US" sz="1400" dirty="0">
              <a:solidFill>
                <a:srgbClr val="0F5D9D"/>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cxnSp>
        <p:nvCxnSpPr>
          <p:cNvPr id="13" name="直接连接符 12"/>
          <p:cNvCxnSpPr/>
          <p:nvPr/>
        </p:nvCxnSpPr>
        <p:spPr>
          <a:xfrm>
            <a:off x="1163320" y="3314065"/>
            <a:ext cx="3796665" cy="0"/>
          </a:xfrm>
          <a:prstGeom prst="line">
            <a:avLst/>
          </a:prstGeom>
          <a:ln w="31750">
            <a:solidFill>
              <a:srgbClr val="257EBE"/>
            </a:solidFill>
            <a:prstDash val="dash"/>
            <a:headEnd type="oval" w="lg" len="lg"/>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1744980" y="3926205"/>
            <a:ext cx="3319145" cy="0"/>
          </a:xfrm>
          <a:prstGeom prst="line">
            <a:avLst/>
          </a:prstGeom>
          <a:ln w="31750">
            <a:solidFill>
              <a:srgbClr val="257EBE"/>
            </a:solidFill>
            <a:prstDash val="dash"/>
            <a:headEnd type="oval" w="lg" len="lg"/>
          </a:ln>
        </p:spPr>
        <p:style>
          <a:lnRef idx="1">
            <a:schemeClr val="dk1"/>
          </a:lnRef>
          <a:fillRef idx="0">
            <a:schemeClr val="dk1"/>
          </a:fillRef>
          <a:effectRef idx="0">
            <a:schemeClr val="dk1"/>
          </a:effectRef>
          <a:fontRef idx="minor">
            <a:schemeClr val="tx1"/>
          </a:fontRef>
        </p:style>
      </p:cxnSp>
      <p:sp>
        <p:nvSpPr>
          <p:cNvPr id="12323" name="TextBox 79"/>
          <p:cNvSpPr txBox="1"/>
          <p:nvPr/>
        </p:nvSpPr>
        <p:spPr>
          <a:xfrm>
            <a:off x="459740" y="3484245"/>
            <a:ext cx="1449070" cy="953135"/>
          </a:xfrm>
          <a:prstGeom prst="rect">
            <a:avLst/>
          </a:prstGeom>
          <a:noFill/>
          <a:ln w="9525">
            <a:noFill/>
          </a:ln>
        </p:spPr>
        <p:txBody>
          <a:bodyPr wrap="square">
            <a:spAutoFit/>
          </a:bodyPr>
          <a:lstStyle/>
          <a:p>
            <a:pPr algn="ctr">
              <a:lnSpc>
                <a:spcPct val="150000"/>
              </a:lnSpc>
              <a:defRPr/>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全日制在校学生 </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lnSpc>
                <a:spcPct val="150000"/>
              </a:lnSpc>
              <a:defRPr/>
            </a:pPr>
            <a:r>
              <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万余名</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defRPr/>
            </a:pP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906145" y="4473575"/>
            <a:ext cx="3796665" cy="0"/>
          </a:xfrm>
          <a:prstGeom prst="line">
            <a:avLst/>
          </a:prstGeom>
          <a:ln w="31750">
            <a:solidFill>
              <a:srgbClr val="257EBE"/>
            </a:solidFill>
            <a:prstDash val="dash"/>
            <a:headEnd type="oval" w="lg" len="lg"/>
          </a:ln>
        </p:spPr>
        <p:style>
          <a:lnRef idx="1">
            <a:schemeClr val="dk1"/>
          </a:lnRef>
          <a:fillRef idx="0">
            <a:schemeClr val="dk1"/>
          </a:fillRef>
          <a:effectRef idx="0">
            <a:schemeClr val="dk1"/>
          </a:effectRef>
          <a:fontRef idx="minor">
            <a:schemeClr val="tx1"/>
          </a:fontRef>
        </p:style>
      </p:cxnSp>
      <p:sp>
        <p:nvSpPr>
          <p:cNvPr id="17" name="矩形 694"/>
          <p:cNvSpPr/>
          <p:nvPr/>
        </p:nvSpPr>
        <p:spPr>
          <a:xfrm>
            <a:off x="2049780" y="4155440"/>
            <a:ext cx="3296285" cy="337185"/>
          </a:xfrm>
          <a:prstGeom prst="rect">
            <a:avLst/>
          </a:prstGeom>
          <a:noFill/>
          <a:ln w="9525">
            <a:noFill/>
          </a:ln>
        </p:spPr>
        <p:txBody>
          <a:bodyPr wrap="square">
            <a:spAutoFit/>
          </a:bodyPr>
          <a:lstStyle/>
          <a:p>
            <a:pPr>
              <a:defRPr/>
            </a:pPr>
            <a:r>
              <a:rPr lang="zh-CN" altLang="en-US" sz="1600" dirty="0">
                <a:solidFill>
                  <a:srgbClr val="0F5D9D"/>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研究生</a:t>
            </a:r>
            <a:r>
              <a:rPr lang="en-US" altLang="zh-CN" sz="1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2</a:t>
            </a:r>
            <a:r>
              <a:rPr lang="zh-CN" altLang="zh-CN" sz="1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a:t>
            </a:r>
            <a:r>
              <a:rPr lang="en-US" altLang="zh-CN" sz="1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4</a:t>
            </a:r>
            <a:r>
              <a:rPr lang="zh-CN" altLang="zh-CN" sz="1600" b="1" dirty="0">
                <a:solidFill>
                  <a:srgbClr val="CC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万</a:t>
            </a:r>
            <a:r>
              <a:rPr lang="zh-CN" altLang="en-US" sz="1600" dirty="0">
                <a:solidFill>
                  <a:srgbClr val="0F5D9D"/>
                </a:solidFill>
                <a:latin typeface="微软雅黑" panose="020B0503020204020204" pitchFamily="34" charset="-122"/>
                <a:cs typeface="微软雅黑" panose="020B0503020204020204" pitchFamily="34" charset="-122"/>
                <a:sym typeface="宋体" panose="02010600030101010101" pitchFamily="2" charset="-122"/>
              </a:rPr>
              <a:t>余名</a:t>
            </a:r>
            <a:endParaRPr lang="zh-CN" altLang="en-US" sz="1400" dirty="0">
              <a:solidFill>
                <a:srgbClr val="0F5D9D"/>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endParaRPr>
          </a:p>
        </p:txBody>
      </p:sp>
    </p:spTree>
    <p:custDataLst>
      <p:tags r:id="rId7"/>
    </p:custData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sym typeface="+mn-ea"/>
              </a:rPr>
              <a:t>邓迪国际学院（2023）</a:t>
            </a:r>
            <a:endParaRPr lang="zh-CN" altLang="en-US" sz="2000" b="1" kern="0" dirty="0">
              <a:solidFill>
                <a:srgbClr val="0F5D9D"/>
              </a:solidFill>
              <a:latin typeface="Impact" panose="020B0806030902050204" pitchFamily="34" charset="0"/>
              <a:ea typeface="微软雅黑" panose="020B0503020204020204" pitchFamily="34" charset="-122"/>
              <a:sym typeface="+mn-ea"/>
            </a:endParaRPr>
          </a:p>
        </p:txBody>
      </p:sp>
      <p:sp>
        <p:nvSpPr>
          <p:cNvPr id="5" name="文本框 4"/>
          <p:cNvSpPr txBox="1"/>
          <p:nvPr/>
        </p:nvSpPr>
        <p:spPr>
          <a:xfrm>
            <a:off x="407670" y="1099185"/>
            <a:ext cx="8329295" cy="2353310"/>
          </a:xfrm>
          <a:prstGeom prst="rect">
            <a:avLst/>
          </a:prstGeom>
          <a:noFill/>
        </p:spPr>
        <p:txBody>
          <a:bodyPr wrap="square" rtlCol="0" anchor="t">
            <a:spAutoFit/>
          </a:bodyPr>
          <a:lstStyle/>
          <a:p>
            <a:pPr marL="285750" indent="-285750" latinLnBrk="0">
              <a:lnSpc>
                <a:spcPct val="150000"/>
              </a:lnSpc>
              <a:buFont typeface="Wingdings" panose="05000000000000000000" charset="0"/>
              <a:buChar char="Ø"/>
            </a:pPr>
            <a:r>
              <a:rPr lang="en-US" altLang="zh-CN" sz="1800" b="1" dirty="0">
                <a:solidFill>
                  <a:srgbClr val="C00000"/>
                </a:solidFill>
                <a:latin typeface="Impact" panose="020B0806030902050204" pitchFamily="34" charset="0"/>
              </a:rPr>
              <a:t>“</a:t>
            </a:r>
            <a:r>
              <a:rPr lang="en-US" altLang="zh-CN" sz="1800" dirty="0">
                <a:solidFill>
                  <a:srgbClr val="C00000"/>
                </a:solidFill>
                <a:latin typeface="Impact" panose="020B0806030902050204" pitchFamily="34" charset="0"/>
              </a:rPr>
              <a:t>4+0</a:t>
            </a:r>
            <a:r>
              <a:rPr lang="en-US" altLang="zh-CN" sz="1800" b="1" dirty="0">
                <a:solidFill>
                  <a:srgbClr val="C00000"/>
                </a:solidFill>
                <a:latin typeface="Impact" panose="020B0806030902050204" pitchFamily="34" charset="0"/>
              </a:rPr>
              <a:t>”</a:t>
            </a:r>
            <a:endParaRPr lang="en-US" altLang="zh-CN" sz="1800" b="1" dirty="0">
              <a:solidFill>
                <a:srgbClr val="C00000"/>
              </a:solidFill>
              <a:latin typeface="Impact" panose="020B0806030902050204" pitchFamily="34" charset="0"/>
            </a:endParaRPr>
          </a:p>
          <a:p>
            <a:pPr marL="0" indent="0" latinLnBrk="0">
              <a:lnSpc>
                <a:spcPct val="150000"/>
              </a:lnSpc>
              <a:buFont typeface="Wingdings" panose="05000000000000000000" charset="0"/>
              <a:buNone/>
            </a:pPr>
            <a:r>
              <a:rPr lang="en-US" altLang="zh-CN" sz="1600" dirty="0">
                <a:solidFill>
                  <a:srgbClr val="0F5D9D"/>
                </a:solidFill>
                <a:latin typeface="Impact" panose="020B0806030902050204" pitchFamily="34" charset="0"/>
              </a:rPr>
              <a:t> </a:t>
            </a:r>
            <a:r>
              <a:rPr lang="zh-CN" altLang="en-US" sz="1600" b="1" dirty="0">
                <a:solidFill>
                  <a:srgbClr val="0F5D9D"/>
                </a:solidFill>
                <a:latin typeface="Impact" panose="020B0806030902050204" pitchFamily="34" charset="0"/>
              </a:rPr>
              <a:t>本科阶段学业全部在中南大学完成</a:t>
            </a:r>
            <a:endParaRPr lang="zh-CN" altLang="en-US" sz="1800" b="1" dirty="0">
              <a:solidFill>
                <a:srgbClr val="0F5D9D"/>
              </a:solidFill>
              <a:latin typeface="Impact" panose="020B0806030902050204" pitchFamily="34" charset="0"/>
            </a:endParaRPr>
          </a:p>
          <a:p>
            <a:pPr marL="285750" indent="-285750">
              <a:lnSpc>
                <a:spcPct val="150000"/>
              </a:lnSpc>
              <a:buFont typeface="Wingdings" panose="05000000000000000000" charset="0"/>
              <a:buChar char="Ø"/>
            </a:pPr>
            <a:r>
              <a:rPr lang="zh-CN" altLang="en-US" sz="1600" b="1" dirty="0">
                <a:solidFill>
                  <a:srgbClr val="C00000"/>
                </a:solidFill>
                <a:latin typeface="Impact" panose="020B0806030902050204" pitchFamily="34" charset="0"/>
                <a:sym typeface="+mn-ea"/>
              </a:rPr>
              <a:t>双学位</a:t>
            </a:r>
            <a:r>
              <a:rPr lang="en-US" altLang="zh-CN" sz="1600" b="1" dirty="0">
                <a:solidFill>
                  <a:srgbClr val="0F5D9D"/>
                </a:solidFill>
                <a:latin typeface="Impact" panose="020B0806030902050204" pitchFamily="34" charset="0"/>
                <a:sym typeface="+mn-ea"/>
              </a:rPr>
              <a:t> </a:t>
            </a:r>
            <a:endParaRPr lang="en-US" altLang="zh-CN" sz="1600" b="1" dirty="0">
              <a:solidFill>
                <a:srgbClr val="0F5D9D"/>
              </a:solidFill>
              <a:latin typeface="Impact" panose="020B0806030902050204" pitchFamily="34" charset="0"/>
              <a:sym typeface="+mn-ea"/>
            </a:endParaRPr>
          </a:p>
          <a:p>
            <a:pPr marL="0" algn="l">
              <a:lnSpc>
                <a:spcPct val="150000"/>
              </a:lnSpc>
              <a:buClrTx/>
              <a:buSzTx/>
              <a:buFont typeface="Wingdings" panose="05000000000000000000" charset="0"/>
              <a:buNone/>
            </a:pPr>
            <a:r>
              <a:rPr lang="zh-CN" altLang="en-US" sz="1600" b="1" dirty="0">
                <a:solidFill>
                  <a:srgbClr val="0F5D9D"/>
                </a:solidFill>
                <a:latin typeface="Impact" panose="020B0806030902050204" pitchFamily="34" charset="0"/>
                <a:sym typeface="+mn-ea"/>
              </a:rPr>
              <a:t> 按要求完成培养方案所有教学环节，达到学校毕业要求的将获得中南大学本科毕业证书；符合学位授予条件的，授予中南大学学士学位证书和邓迪大学学士学位证书。</a:t>
            </a:r>
            <a:endParaRPr lang="zh-CN" altLang="en-US" sz="1600" b="1" dirty="0">
              <a:solidFill>
                <a:srgbClr val="0F5D9D"/>
              </a:solidFill>
              <a:latin typeface="Impact" panose="020B0806030902050204" pitchFamily="34" charset="0"/>
              <a:sym typeface="+mn-ea"/>
            </a:endParaRPr>
          </a:p>
          <a:p>
            <a:pPr marL="0" algn="l">
              <a:lnSpc>
                <a:spcPct val="150000"/>
              </a:lnSpc>
              <a:buClrTx/>
              <a:buSzTx/>
              <a:buFont typeface="Wingdings" panose="05000000000000000000" charset="0"/>
              <a:buNone/>
            </a:pPr>
            <a:r>
              <a:rPr lang="zh-CN" altLang="en-US" sz="1600" b="1" dirty="0">
                <a:solidFill>
                  <a:srgbClr val="0F5D9D"/>
                </a:solidFill>
                <a:latin typeface="Impact" panose="020B0806030902050204" pitchFamily="34" charset="0"/>
                <a:sym typeface="+mn-ea"/>
              </a:rPr>
              <a:t>外方学位授予不以学生赴外学习为前提条件</a:t>
            </a:r>
            <a:endParaRPr lang="zh-CN" altLang="en-US" sz="1600" b="1" dirty="0">
              <a:solidFill>
                <a:srgbClr val="0F5D9D"/>
              </a:solidFill>
              <a:latin typeface="Impact" panose="020B0806030902050204" pitchFamily="34" charset="0"/>
            </a:endParaRPr>
          </a:p>
        </p:txBody>
      </p:sp>
      <p:sp>
        <p:nvSpPr>
          <p:cNvPr id="10" name="矩形 9"/>
          <p:cNvSpPr/>
          <p:nvPr/>
        </p:nvSpPr>
        <p:spPr>
          <a:xfrm>
            <a:off x="406400" y="730885"/>
            <a:ext cx="1538605" cy="368300"/>
          </a:xfrm>
          <a:prstGeom prst="rect">
            <a:avLst/>
          </a:prstGeom>
          <a:solidFill>
            <a:srgbClr val="0F5D9D"/>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项目特色</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148" name="图片 41"/>
          <p:cNvPicPr>
            <a:picLocks noChangeAspect="1" noChangeArrowheads="1"/>
          </p:cNvPicPr>
          <p:nvPr>
            <p:custDataLst>
              <p:tags r:id="rId1"/>
            </p:custDataLst>
          </p:nvPr>
        </p:nvPicPr>
        <p:blipFill>
          <a:blip r:embed="rId2" cstate="print">
            <a:extLst>
              <a:ext uri="{28A0092B-C50C-407E-A947-70E740481C1C}">
                <a14:useLocalDpi xmlns:a14="http://schemas.microsoft.com/office/drawing/2010/main" val="0"/>
              </a:ext>
            </a:extLst>
          </a:blip>
          <a:srcRect/>
          <a:stretch>
            <a:fillRect/>
          </a:stretch>
        </p:blipFill>
        <p:spPr bwMode="auto">
          <a:xfrm>
            <a:off x="406400" y="3685540"/>
            <a:ext cx="2517775" cy="136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custDataLst>
              <p:tags r:id="rId3"/>
            </p:custDataLst>
          </p:nvPr>
        </p:nvPicPr>
        <p:blipFill>
          <a:blip r:embed="rId4"/>
          <a:srcRect l="2630"/>
          <a:stretch>
            <a:fillRect/>
          </a:stretch>
        </p:blipFill>
        <p:spPr>
          <a:xfrm>
            <a:off x="3362325" y="3685540"/>
            <a:ext cx="2513330" cy="1372235"/>
          </a:xfrm>
          <a:prstGeom prst="rect">
            <a:avLst/>
          </a:prstGeom>
        </p:spPr>
      </p:pic>
      <p:pic>
        <p:nvPicPr>
          <p:cNvPr id="1073744221" name="图片 1073744220"/>
          <p:cNvPicPr>
            <a:picLocks noChangeAspect="1"/>
          </p:cNvPicPr>
          <p:nvPr>
            <p:custDataLst>
              <p:tags r:id="rId5"/>
            </p:custDataLst>
          </p:nvPr>
        </p:nvPicPr>
        <p:blipFill>
          <a:blip r:embed="rId6"/>
          <a:srcRect t="8224" r="13885"/>
          <a:stretch>
            <a:fillRect/>
          </a:stretch>
        </p:blipFill>
        <p:spPr>
          <a:xfrm>
            <a:off x="6398260" y="3685540"/>
            <a:ext cx="2045335" cy="1339850"/>
          </a:xfrm>
          <a:prstGeom prst="rect">
            <a:avLst/>
          </a:prstGeom>
          <a:noFill/>
          <a:ln w="9525">
            <a:noFill/>
          </a:ln>
        </p:spPr>
      </p:pic>
    </p:spTree>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sym typeface="+mn-ea"/>
              </a:rPr>
              <a:t>邓迪国际学院</a:t>
            </a:r>
            <a:r>
              <a:rPr lang="zh-CN" sz="2000" b="1" kern="0" dirty="0">
                <a:solidFill>
                  <a:srgbClr val="0F5D9D"/>
                </a:solidFill>
                <a:latin typeface="Impact" panose="020B0806030902050204" pitchFamily="34" charset="0"/>
                <a:sym typeface="+mn-ea"/>
              </a:rPr>
              <a:t>（</a:t>
            </a:r>
            <a:r>
              <a:rPr lang="en-US" altLang="zh-CN" sz="2000" b="1" kern="0" dirty="0">
                <a:solidFill>
                  <a:srgbClr val="0F5D9D"/>
                </a:solidFill>
                <a:latin typeface="Impact" panose="020B0806030902050204" pitchFamily="34" charset="0"/>
                <a:sym typeface="+mn-ea"/>
              </a:rPr>
              <a:t>2023</a:t>
            </a:r>
            <a:r>
              <a:rPr lang="zh-CN" altLang="en-US" sz="2000" b="1" kern="0" dirty="0">
                <a:solidFill>
                  <a:srgbClr val="0F5D9D"/>
                </a:solidFill>
                <a:latin typeface="Impact" panose="020B0806030902050204" pitchFamily="34" charset="0"/>
                <a:sym typeface="+mn-ea"/>
              </a:rPr>
              <a:t>）</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zh-CN" altLang="en-US" sz="2000" b="1" kern="0" dirty="0">
              <a:solidFill>
                <a:srgbClr val="0F5D9D"/>
              </a:solidFill>
              <a:latin typeface="Impact" panose="020B0806030902050204" pitchFamily="34" charset="0"/>
              <a:ea typeface="微软雅黑" panose="020B0503020204020204" pitchFamily="34" charset="-122"/>
              <a:sym typeface="+mn-ea"/>
            </a:endParaRPr>
          </a:p>
        </p:txBody>
      </p:sp>
      <p:sp>
        <p:nvSpPr>
          <p:cNvPr id="4" name="文本框 3"/>
          <p:cNvSpPr txBox="1"/>
          <p:nvPr/>
        </p:nvSpPr>
        <p:spPr>
          <a:xfrm>
            <a:off x="629920" y="754380"/>
            <a:ext cx="2713990" cy="506730"/>
          </a:xfrm>
          <a:prstGeom prst="rect">
            <a:avLst/>
          </a:prstGeom>
          <a:noFill/>
        </p:spPr>
        <p:txBody>
          <a:bodyPr wrap="square" rtlCol="0" anchor="t">
            <a:spAutoFit/>
          </a:bodyPr>
          <a:lstStyle/>
          <a:p>
            <a:pPr marL="285750" indent="-285750" algn="l" latinLnBrk="0">
              <a:lnSpc>
                <a:spcPct val="150000"/>
              </a:lnSpc>
              <a:buFont typeface="Wingdings" panose="05000000000000000000" charset="0"/>
              <a:buChar char="u"/>
            </a:pPr>
            <a:r>
              <a:rPr lang="zh-CN" altLang="en-US" b="1" dirty="0">
                <a:solidFill>
                  <a:srgbClr val="0F5D9D"/>
                </a:solidFill>
                <a:latin typeface="Impact" panose="020B0806030902050204" pitchFamily="34" charset="0"/>
                <a:sym typeface="+mn-ea"/>
              </a:rPr>
              <a:t>高质教学</a:t>
            </a:r>
            <a:endParaRPr lang="zh-CN" altLang="en-US" b="1" dirty="0">
              <a:solidFill>
                <a:srgbClr val="0F5D9D"/>
              </a:solidFill>
              <a:latin typeface="Impact" panose="020B0806030902050204" pitchFamily="34" charset="0"/>
              <a:sym typeface="+mn-ea"/>
            </a:endParaRPr>
          </a:p>
        </p:txBody>
      </p:sp>
      <p:sp>
        <p:nvSpPr>
          <p:cNvPr id="11" name="圆角矩形 5"/>
          <p:cNvSpPr/>
          <p:nvPr/>
        </p:nvSpPr>
        <p:spPr>
          <a:xfrm>
            <a:off x="712470" y="1458595"/>
            <a:ext cx="1947545"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r>
              <a:rPr lang="zh-CN" altLang="en-US" sz="1600" b="1" dirty="0">
                <a:solidFill>
                  <a:srgbClr val="0F5D9D"/>
                </a:solidFill>
                <a:latin typeface="微软雅黑" panose="020B0503020204020204" pitchFamily="34" charset="-122"/>
                <a:sym typeface="+mn-ea"/>
              </a:rPr>
              <a:t>国际化培养方案</a:t>
            </a:r>
            <a:endParaRPr lang="zh-CN" altLang="en-US" sz="1600" b="1" dirty="0">
              <a:solidFill>
                <a:srgbClr val="0F5D9D"/>
              </a:solidFill>
              <a:latin typeface="微软雅黑" panose="020B0503020204020204" pitchFamily="34" charset="-122"/>
              <a:sym typeface="+mn-ea"/>
            </a:endParaRPr>
          </a:p>
        </p:txBody>
      </p:sp>
      <p:sp>
        <p:nvSpPr>
          <p:cNvPr id="7" name="圆角矩形 5"/>
          <p:cNvSpPr/>
          <p:nvPr/>
        </p:nvSpPr>
        <p:spPr>
          <a:xfrm>
            <a:off x="2764790" y="1458595"/>
            <a:ext cx="1947545"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r>
              <a:rPr lang="zh-CN" altLang="en-US" sz="1600" b="1" dirty="0">
                <a:solidFill>
                  <a:srgbClr val="0F5D9D"/>
                </a:solidFill>
                <a:latin typeface="微软雅黑" panose="020B0503020204020204" pitchFamily="34" charset="-122"/>
                <a:sym typeface="+mn-ea"/>
              </a:rPr>
              <a:t>互动式教学方法</a:t>
            </a:r>
            <a:endParaRPr lang="zh-CN" altLang="en-US" sz="1600" b="1" dirty="0">
              <a:solidFill>
                <a:srgbClr val="0F5D9D"/>
              </a:solidFill>
              <a:latin typeface="微软雅黑" panose="020B0503020204020204" pitchFamily="34" charset="-122"/>
              <a:sym typeface="+mn-ea"/>
            </a:endParaRPr>
          </a:p>
        </p:txBody>
      </p:sp>
      <p:sp>
        <p:nvSpPr>
          <p:cNvPr id="8" name="圆角矩形 5"/>
          <p:cNvSpPr/>
          <p:nvPr/>
        </p:nvSpPr>
        <p:spPr>
          <a:xfrm>
            <a:off x="4827905" y="1458595"/>
            <a:ext cx="1947545"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buClrTx/>
              <a:buSzTx/>
              <a:buFontTx/>
            </a:pPr>
            <a:r>
              <a:rPr lang="zh-CN" altLang="en-US" sz="1600" b="1" dirty="0">
                <a:solidFill>
                  <a:srgbClr val="0F5D9D"/>
                </a:solidFill>
                <a:latin typeface="微软雅黑" panose="020B0503020204020204" pitchFamily="34" charset="-122"/>
                <a:sym typeface="+mn-ea"/>
              </a:rPr>
              <a:t>全英文授课模式</a:t>
            </a:r>
            <a:endParaRPr lang="zh-CN" altLang="en-US" sz="1600" b="1" dirty="0">
              <a:solidFill>
                <a:srgbClr val="0F5D9D"/>
              </a:solidFill>
              <a:latin typeface="微软雅黑" panose="020B0503020204020204" pitchFamily="34" charset="-122"/>
              <a:sym typeface="+mn-ea"/>
            </a:endParaRPr>
          </a:p>
        </p:txBody>
      </p:sp>
      <p:sp>
        <p:nvSpPr>
          <p:cNvPr id="9" name="圆角矩形 5"/>
          <p:cNvSpPr/>
          <p:nvPr/>
        </p:nvSpPr>
        <p:spPr>
          <a:xfrm>
            <a:off x="6891020" y="1458595"/>
            <a:ext cx="1947545" cy="43116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algn="ctr"/>
            <a:r>
              <a:rPr lang="zh-CN" altLang="en-US" sz="1600" b="1" dirty="0">
                <a:solidFill>
                  <a:srgbClr val="0F5D9D"/>
                </a:solidFill>
                <a:latin typeface="微软雅黑" panose="020B0503020204020204" pitchFamily="34" charset="-122"/>
                <a:sym typeface="+mn-ea"/>
              </a:rPr>
              <a:t>高标准质量保障</a:t>
            </a:r>
            <a:endParaRPr lang="zh-CN" altLang="en-US" sz="1600" b="1" dirty="0">
              <a:solidFill>
                <a:srgbClr val="0F5D9D"/>
              </a:solidFill>
              <a:latin typeface="微软雅黑" panose="020B0503020204020204" pitchFamily="34" charset="-122"/>
              <a:sym typeface="+mn-ea"/>
            </a:endParaRPr>
          </a:p>
        </p:txBody>
      </p:sp>
      <p:pic>
        <p:nvPicPr>
          <p:cNvPr id="1073744262" name="图片 1073744261" descr="sse-bme-0419-087"/>
          <p:cNvPicPr>
            <a:picLocks noChangeAspect="1"/>
          </p:cNvPicPr>
          <p:nvPr/>
        </p:nvPicPr>
        <p:blipFill>
          <a:blip r:embed="rId1"/>
          <a:stretch>
            <a:fillRect/>
          </a:stretch>
        </p:blipFill>
        <p:spPr>
          <a:xfrm>
            <a:off x="766128" y="2235200"/>
            <a:ext cx="2441575" cy="1628140"/>
          </a:xfrm>
          <a:prstGeom prst="rect">
            <a:avLst/>
          </a:prstGeom>
          <a:noFill/>
          <a:ln w="9525">
            <a:noFill/>
          </a:ln>
        </p:spPr>
      </p:pic>
      <p:pic>
        <p:nvPicPr>
          <p:cNvPr id="1073744260" name="图片 1073744259"/>
          <p:cNvPicPr>
            <a:picLocks noChangeAspect="1"/>
          </p:cNvPicPr>
          <p:nvPr/>
        </p:nvPicPr>
        <p:blipFill>
          <a:blip r:embed="rId2"/>
          <a:stretch>
            <a:fillRect/>
          </a:stretch>
        </p:blipFill>
        <p:spPr>
          <a:xfrm>
            <a:off x="3432175" y="2237740"/>
            <a:ext cx="2442210" cy="1621155"/>
          </a:xfrm>
          <a:prstGeom prst="rect">
            <a:avLst/>
          </a:prstGeom>
          <a:noFill/>
          <a:ln w="9525">
            <a:noFill/>
          </a:ln>
        </p:spPr>
      </p:pic>
      <p:pic>
        <p:nvPicPr>
          <p:cNvPr id="1073744261" name="图片 1073744260"/>
          <p:cNvPicPr>
            <a:picLocks noChangeAspect="1"/>
          </p:cNvPicPr>
          <p:nvPr/>
        </p:nvPicPr>
        <p:blipFill>
          <a:blip r:embed="rId3"/>
          <a:stretch>
            <a:fillRect/>
          </a:stretch>
        </p:blipFill>
        <p:spPr>
          <a:xfrm>
            <a:off x="6098223" y="2234883"/>
            <a:ext cx="2444115" cy="1623695"/>
          </a:xfrm>
          <a:prstGeom prst="rect">
            <a:avLst/>
          </a:prstGeom>
          <a:noFill/>
          <a:ln w="9525">
            <a:noFill/>
          </a:ln>
        </p:spPr>
      </p:pic>
      <p:sp>
        <p:nvSpPr>
          <p:cNvPr id="2" name="文本框 1"/>
          <p:cNvSpPr txBox="1"/>
          <p:nvPr/>
        </p:nvSpPr>
        <p:spPr>
          <a:xfrm>
            <a:off x="712470" y="4050665"/>
            <a:ext cx="8103235" cy="506730"/>
          </a:xfrm>
          <a:prstGeom prst="rect">
            <a:avLst/>
          </a:prstGeom>
          <a:noFill/>
        </p:spPr>
        <p:txBody>
          <a:bodyPr wrap="square" rtlCol="0" anchor="t">
            <a:spAutoFit/>
          </a:bodyPr>
          <a:lstStyle/>
          <a:p>
            <a:pPr marL="285750" lvl="0" indent="-285750" latinLnBrk="0">
              <a:lnSpc>
                <a:spcPct val="150000"/>
              </a:lnSpc>
              <a:buFont typeface="Wingdings" panose="05000000000000000000" charset="0"/>
              <a:buChar char="u"/>
            </a:pPr>
            <a:r>
              <a:rPr lang="zh-CN" altLang="en-US" sz="1800" b="1" dirty="0">
                <a:solidFill>
                  <a:srgbClr val="0F5D9D"/>
                </a:solidFill>
                <a:latin typeface="Impact" panose="020B0806030902050204" pitchFamily="34" charset="0"/>
                <a:sym typeface="+mn-ea"/>
              </a:rPr>
              <a:t>邓迪国际学院专业课程采用</a:t>
            </a:r>
            <a:r>
              <a:rPr lang="zh-CN" altLang="en-US" sz="1800" b="1" dirty="0">
                <a:solidFill>
                  <a:srgbClr val="C00000"/>
                </a:solidFill>
                <a:latin typeface="Impact" panose="020B0806030902050204" pitchFamily="34" charset="0"/>
                <a:sym typeface="+mn-ea"/>
              </a:rPr>
              <a:t>全英文授课</a:t>
            </a:r>
            <a:r>
              <a:rPr lang="zh-CN" altLang="en-US" sz="1800" b="1" dirty="0">
                <a:solidFill>
                  <a:srgbClr val="0F5D9D"/>
                </a:solidFill>
                <a:latin typeface="Impact" panose="020B0806030902050204" pitchFamily="34" charset="0"/>
                <a:sym typeface="+mn-ea"/>
              </a:rPr>
              <a:t>，建议</a:t>
            </a:r>
            <a:r>
              <a:rPr lang="zh-CN" altLang="en-US" sz="1800" b="1" dirty="0">
                <a:solidFill>
                  <a:srgbClr val="C00000"/>
                </a:solidFill>
                <a:latin typeface="Impact" panose="020B0806030902050204" pitchFamily="34" charset="0"/>
                <a:sym typeface="+mn-ea"/>
              </a:rPr>
              <a:t>非英语语种</a:t>
            </a:r>
            <a:r>
              <a:rPr lang="zh-CN" altLang="en-US" sz="1800" b="1" dirty="0">
                <a:solidFill>
                  <a:srgbClr val="0F5D9D"/>
                </a:solidFill>
                <a:latin typeface="Impact" panose="020B0806030902050204" pitchFamily="34" charset="0"/>
                <a:sym typeface="+mn-ea"/>
              </a:rPr>
              <a:t>考生</a:t>
            </a:r>
            <a:r>
              <a:rPr lang="zh-CN" altLang="en-US" sz="1800" b="1" dirty="0">
                <a:solidFill>
                  <a:srgbClr val="C00000"/>
                </a:solidFill>
                <a:latin typeface="Impact" panose="020B0806030902050204" pitchFamily="34" charset="0"/>
                <a:sym typeface="+mn-ea"/>
              </a:rPr>
              <a:t>慎重报考</a:t>
            </a:r>
            <a:endParaRPr lang="zh-CN" altLang="en-US" sz="1800" b="1" dirty="0">
              <a:solidFill>
                <a:srgbClr val="C00000"/>
              </a:solidFill>
              <a:latin typeface="Impact" panose="020B0806030902050204" pitchFamily="34" charset="0"/>
              <a:sym typeface="+mn-ea"/>
            </a:endParaRPr>
          </a:p>
        </p:txBody>
      </p:sp>
    </p:spTree>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sym typeface="+mn-ea"/>
              </a:rPr>
              <a:t>邓迪国际学院（2023）</a:t>
            </a:r>
            <a:endParaRPr lang="zh-CN" altLang="en-US" sz="2000" b="1" kern="0" dirty="0">
              <a:solidFill>
                <a:srgbClr val="0F5D9D"/>
              </a:solidFill>
              <a:latin typeface="Impact" panose="020B0806030902050204" pitchFamily="34" charset="0"/>
              <a:ea typeface="微软雅黑" panose="020B0503020204020204" pitchFamily="34" charset="-122"/>
              <a:sym typeface="+mn-ea"/>
            </a:endParaRPr>
          </a:p>
        </p:txBody>
      </p:sp>
      <p:sp>
        <p:nvSpPr>
          <p:cNvPr id="2" name="文本框 1"/>
          <p:cNvSpPr txBox="1"/>
          <p:nvPr/>
        </p:nvSpPr>
        <p:spPr>
          <a:xfrm>
            <a:off x="534035" y="714375"/>
            <a:ext cx="7578725" cy="922020"/>
          </a:xfrm>
          <a:prstGeom prst="rect">
            <a:avLst/>
          </a:prstGeom>
          <a:noFill/>
        </p:spPr>
        <p:txBody>
          <a:bodyPr wrap="square" rtlCol="0" anchor="t">
            <a:spAutoFit/>
          </a:bodyPr>
          <a:lstStyle/>
          <a:p>
            <a:pPr marL="285750" indent="-285750" latinLnBrk="0">
              <a:lnSpc>
                <a:spcPct val="150000"/>
              </a:lnSpc>
              <a:buFont typeface="Wingdings" panose="05000000000000000000" charset="0"/>
              <a:buChar char="u"/>
            </a:pPr>
            <a:r>
              <a:rPr lang="zh-CN" altLang="en-US" b="1" dirty="0">
                <a:solidFill>
                  <a:srgbClr val="0F5D9D"/>
                </a:solidFill>
                <a:latin typeface="Impact" panose="020B0806030902050204" pitchFamily="34" charset="0"/>
                <a:sym typeface="+mn-ea"/>
              </a:rPr>
              <a:t>招生方式</a:t>
            </a:r>
            <a:endParaRPr lang="zh-CN" altLang="en-US" b="1" dirty="0">
              <a:solidFill>
                <a:srgbClr val="0F5D9D"/>
              </a:solidFill>
              <a:latin typeface="Impact" panose="020B0806030902050204" pitchFamily="34" charset="0"/>
              <a:sym typeface="+mn-ea"/>
            </a:endParaRPr>
          </a:p>
          <a:p>
            <a:pPr marL="0" indent="0" latinLnBrk="0">
              <a:lnSpc>
                <a:spcPct val="150000"/>
              </a:lnSpc>
              <a:buFont typeface="Wingdings" panose="05000000000000000000" charset="0"/>
              <a:buNone/>
            </a:pPr>
            <a:r>
              <a:rPr lang="en-US" altLang="zh-CN" b="1" dirty="0">
                <a:solidFill>
                  <a:srgbClr val="0F5D9D"/>
                </a:solidFill>
                <a:latin typeface="Impact" panose="020B0806030902050204" pitchFamily="34" charset="0"/>
                <a:sym typeface="+mn-ea"/>
              </a:rPr>
              <a:t>      </a:t>
            </a:r>
            <a:r>
              <a:rPr lang="zh-CN" altLang="en-US" b="1" dirty="0">
                <a:solidFill>
                  <a:srgbClr val="0F5D9D"/>
                </a:solidFill>
                <a:latin typeface="Impact" panose="020B0806030902050204" pitchFamily="34" charset="0"/>
                <a:sym typeface="+mn-ea"/>
              </a:rPr>
              <a:t>纳入国家普通高等学校招生计划，参加全国普通高等学校统一入学考试</a:t>
            </a:r>
            <a:endParaRPr lang="en-US" altLang="zh-CN" sz="1800" b="1" dirty="0">
              <a:solidFill>
                <a:srgbClr val="0F5D9D"/>
              </a:solidFill>
              <a:latin typeface="Impact" panose="020B0806030902050204" pitchFamily="34" charset="0"/>
              <a:sym typeface="+mn-ea"/>
            </a:endParaRPr>
          </a:p>
        </p:txBody>
      </p:sp>
      <p:sp>
        <p:nvSpPr>
          <p:cNvPr id="4" name="文本框 3"/>
          <p:cNvSpPr txBox="1"/>
          <p:nvPr/>
        </p:nvSpPr>
        <p:spPr>
          <a:xfrm>
            <a:off x="534035" y="2315210"/>
            <a:ext cx="2713990" cy="506730"/>
          </a:xfrm>
          <a:prstGeom prst="rect">
            <a:avLst/>
          </a:prstGeom>
          <a:noFill/>
        </p:spPr>
        <p:txBody>
          <a:bodyPr wrap="square" rtlCol="0" anchor="t">
            <a:spAutoFit/>
          </a:bodyPr>
          <a:lstStyle/>
          <a:p>
            <a:pPr marL="285750" indent="-285750" algn="l" latinLnBrk="0">
              <a:lnSpc>
                <a:spcPct val="150000"/>
              </a:lnSpc>
              <a:buFont typeface="Wingdings" panose="05000000000000000000" charset="0"/>
              <a:buChar char="u"/>
            </a:pPr>
            <a:r>
              <a:rPr lang="zh-CN" altLang="en-US" b="1" dirty="0">
                <a:solidFill>
                  <a:srgbClr val="0F5D9D"/>
                </a:solidFill>
                <a:latin typeface="Impact" panose="020B0806030902050204" pitchFamily="34" charset="0"/>
                <a:sym typeface="+mn-ea"/>
              </a:rPr>
              <a:t>招生咨询</a:t>
            </a:r>
            <a:endParaRPr lang="zh-CN" altLang="en-US" b="1" dirty="0">
              <a:solidFill>
                <a:srgbClr val="0F5D9D"/>
              </a:solidFill>
              <a:latin typeface="Impact" panose="020B0806030902050204" pitchFamily="34" charset="0"/>
              <a:sym typeface="+mn-ea"/>
            </a:endParaRPr>
          </a:p>
        </p:txBody>
      </p:sp>
      <p:sp>
        <p:nvSpPr>
          <p:cNvPr id="5" name="文本框 4"/>
          <p:cNvSpPr txBox="1"/>
          <p:nvPr/>
        </p:nvSpPr>
        <p:spPr>
          <a:xfrm>
            <a:off x="782955" y="2689225"/>
            <a:ext cx="7578725" cy="2168525"/>
          </a:xfrm>
          <a:prstGeom prst="rect">
            <a:avLst/>
          </a:prstGeom>
          <a:noFill/>
        </p:spPr>
        <p:txBody>
          <a:bodyPr wrap="square" rtlCol="0" anchor="t">
            <a:spAutoFit/>
          </a:bodyPr>
          <a:lstStyle/>
          <a:p>
            <a:pPr marL="0" indent="0" latinLnBrk="0">
              <a:lnSpc>
                <a:spcPct val="150000"/>
              </a:lnSpc>
              <a:buFont typeface="Wingdings" panose="05000000000000000000" charset="0"/>
              <a:buNone/>
            </a:pPr>
            <a:r>
              <a:rPr lang="zh-CN" altLang="en-US" sz="1800" b="1" dirty="0">
                <a:solidFill>
                  <a:srgbClr val="0F5D9D"/>
                </a:solidFill>
                <a:latin typeface="Impact" panose="020B0806030902050204" pitchFamily="34" charset="0"/>
                <a:sym typeface="+mn-ea"/>
              </a:rPr>
              <a:t>中南大学邓迪国际学院网站：</a:t>
            </a:r>
            <a:r>
              <a:rPr lang="zh-CN" altLang="en-US" sz="1800" dirty="0">
                <a:solidFill>
                  <a:srgbClr val="0F5D9D"/>
                </a:solidFill>
                <a:latin typeface="Impact" panose="020B0806030902050204" pitchFamily="34" charset="0"/>
                <a:sym typeface="+mn-ea"/>
                <a:hlinkClick r:id="rId1"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https://dii.csu.edu.cn/</a:t>
            </a:r>
            <a:endParaRPr lang="zh-CN" altLang="en-US" sz="1800" dirty="0">
              <a:solidFill>
                <a:srgbClr val="0F5D9D"/>
              </a:solidFill>
              <a:latin typeface="Impact" panose="020B0806030902050204" pitchFamily="34" charset="0"/>
              <a:sym typeface="+mn-ea"/>
            </a:endParaRPr>
          </a:p>
          <a:p>
            <a:pPr marL="0" indent="0" latinLnBrk="0">
              <a:lnSpc>
                <a:spcPct val="150000"/>
              </a:lnSpc>
              <a:buFont typeface="Wingdings" panose="05000000000000000000" charset="0"/>
              <a:buNone/>
            </a:pPr>
            <a:r>
              <a:rPr lang="zh-CN" altLang="en-US" sz="1800" b="1" dirty="0">
                <a:solidFill>
                  <a:srgbClr val="0F5D9D"/>
                </a:solidFill>
                <a:latin typeface="Impact" panose="020B0806030902050204" pitchFamily="34" charset="0"/>
                <a:sym typeface="+mn-ea"/>
              </a:rPr>
              <a:t>咨询电话：</a:t>
            </a:r>
            <a:r>
              <a:rPr lang="en-US" altLang="zh-CN" sz="1800" dirty="0">
                <a:solidFill>
                  <a:srgbClr val="0F5D9D"/>
                </a:solidFill>
                <a:latin typeface="Impact" panose="020B0806030902050204" pitchFamily="34" charset="0"/>
                <a:sym typeface="+mn-ea"/>
              </a:rPr>
              <a:t>0731-88836536             </a:t>
            </a:r>
            <a:r>
              <a:rPr lang="en-US" altLang="zh-CN" sz="1800" b="1" dirty="0">
                <a:solidFill>
                  <a:srgbClr val="0F5D9D"/>
                </a:solidFill>
                <a:latin typeface="Impact" panose="020B0806030902050204" pitchFamily="34" charset="0"/>
                <a:sym typeface="+mn-ea"/>
              </a:rPr>
              <a:t>传 真：</a:t>
            </a:r>
            <a:r>
              <a:rPr lang="en-US" altLang="zh-CN" sz="1800" dirty="0">
                <a:solidFill>
                  <a:srgbClr val="0F5D9D"/>
                </a:solidFill>
                <a:latin typeface="Impact" panose="020B0806030902050204" pitchFamily="34" charset="0"/>
                <a:sym typeface="+mn-ea"/>
              </a:rPr>
              <a:t>0731-88836537</a:t>
            </a:r>
            <a:endParaRPr lang="en-US" altLang="zh-CN" sz="1800" dirty="0">
              <a:solidFill>
                <a:srgbClr val="0F5D9D"/>
              </a:solidFill>
              <a:latin typeface="Impact" panose="020B0806030902050204" pitchFamily="34" charset="0"/>
              <a:sym typeface="+mn-ea"/>
            </a:endParaRPr>
          </a:p>
          <a:p>
            <a:pPr marL="0" indent="0" latinLnBrk="0">
              <a:lnSpc>
                <a:spcPct val="150000"/>
              </a:lnSpc>
              <a:buFont typeface="Wingdings" panose="05000000000000000000" charset="0"/>
              <a:buNone/>
            </a:pPr>
            <a:r>
              <a:rPr lang="en-US" altLang="zh-CN" sz="1800" dirty="0">
                <a:solidFill>
                  <a:srgbClr val="0F5D9D"/>
                </a:solidFill>
                <a:latin typeface="Impact" panose="020B0806030902050204" pitchFamily="34" charset="0"/>
                <a:sym typeface="+mn-ea"/>
              </a:rPr>
              <a:t>QQ</a:t>
            </a:r>
            <a:r>
              <a:rPr lang="en-US" altLang="zh-CN" sz="1800" b="1" dirty="0">
                <a:solidFill>
                  <a:srgbClr val="0F5D9D"/>
                </a:solidFill>
                <a:latin typeface="Impact" panose="020B0806030902050204" pitchFamily="34" charset="0"/>
                <a:sym typeface="+mn-ea"/>
              </a:rPr>
              <a:t>群：</a:t>
            </a:r>
            <a:r>
              <a:rPr lang="en-US" altLang="zh-CN" sz="1800" dirty="0">
                <a:solidFill>
                  <a:srgbClr val="0F5D9D"/>
                </a:solidFill>
                <a:latin typeface="Impact" panose="020B0806030902050204" pitchFamily="34" charset="0"/>
                <a:sym typeface="+mn-ea"/>
              </a:rPr>
              <a:t>821409209</a:t>
            </a:r>
            <a:endParaRPr lang="en-US" altLang="zh-CN" sz="1800" dirty="0">
              <a:solidFill>
                <a:srgbClr val="0F5D9D"/>
              </a:solidFill>
              <a:latin typeface="Impact" panose="020B0806030902050204" pitchFamily="34" charset="0"/>
              <a:sym typeface="+mn-ea"/>
            </a:endParaRPr>
          </a:p>
          <a:p>
            <a:pPr marL="0" indent="0" latinLnBrk="0">
              <a:lnSpc>
                <a:spcPct val="150000"/>
              </a:lnSpc>
              <a:buFont typeface="Wingdings" panose="05000000000000000000" charset="0"/>
              <a:buNone/>
            </a:pPr>
            <a:r>
              <a:rPr lang="en-US" altLang="zh-CN" sz="1800" b="1" dirty="0">
                <a:solidFill>
                  <a:srgbClr val="0F5D9D"/>
                </a:solidFill>
                <a:latin typeface="Impact" panose="020B0806030902050204" pitchFamily="34" charset="0"/>
                <a:sym typeface="+mn-ea"/>
              </a:rPr>
              <a:t>邮 箱：</a:t>
            </a:r>
            <a:r>
              <a:rPr lang="en-US" altLang="zh-CN" sz="1800" dirty="0">
                <a:solidFill>
                  <a:srgbClr val="0F5D9D"/>
                </a:solidFill>
                <a:latin typeface="Impact" panose="020B0806030902050204" pitchFamily="34" charset="0"/>
                <a:sym typeface="+mn-ea"/>
              </a:rPr>
              <a:t>admission_dii@csu.edu.cn</a:t>
            </a:r>
            <a:endParaRPr lang="en-US" altLang="zh-CN" sz="1800" dirty="0">
              <a:solidFill>
                <a:srgbClr val="0F5D9D"/>
              </a:solidFill>
              <a:latin typeface="Impact" panose="020B0806030902050204" pitchFamily="34" charset="0"/>
              <a:sym typeface="+mn-ea"/>
            </a:endParaRPr>
          </a:p>
          <a:p>
            <a:pPr marL="0" indent="0" latinLnBrk="0">
              <a:lnSpc>
                <a:spcPct val="150000"/>
              </a:lnSpc>
              <a:buFont typeface="Wingdings" panose="05000000000000000000" charset="0"/>
              <a:buNone/>
            </a:pPr>
            <a:endParaRPr lang="en-US" altLang="zh-CN" sz="1800" dirty="0">
              <a:solidFill>
                <a:srgbClr val="0F5D9D"/>
              </a:solidFill>
              <a:latin typeface="Impact" panose="020B0806030902050204" pitchFamily="34" charset="0"/>
              <a:sym typeface="+mn-ea"/>
            </a:endParaRPr>
          </a:p>
        </p:txBody>
      </p:sp>
      <p:sp>
        <p:nvSpPr>
          <p:cNvPr id="3" name="文本框 2"/>
          <p:cNvSpPr txBox="1"/>
          <p:nvPr/>
        </p:nvSpPr>
        <p:spPr>
          <a:xfrm>
            <a:off x="534035" y="1703705"/>
            <a:ext cx="6556375" cy="506730"/>
          </a:xfrm>
          <a:prstGeom prst="rect">
            <a:avLst/>
          </a:prstGeom>
          <a:noFill/>
        </p:spPr>
        <p:txBody>
          <a:bodyPr wrap="square" rtlCol="0" anchor="t">
            <a:spAutoFit/>
          </a:bodyPr>
          <a:lstStyle/>
          <a:p>
            <a:pPr marL="285750" indent="-285750" algn="l" latinLnBrk="0">
              <a:lnSpc>
                <a:spcPct val="150000"/>
              </a:lnSpc>
              <a:buFont typeface="Wingdings" panose="05000000000000000000" charset="0"/>
              <a:buChar char="u"/>
            </a:pPr>
            <a:r>
              <a:rPr lang="zh-CN" altLang="en-US" b="1" dirty="0">
                <a:solidFill>
                  <a:srgbClr val="0F5D9D"/>
                </a:solidFill>
                <a:latin typeface="Impact" panose="020B0806030902050204" pitchFamily="34" charset="0"/>
                <a:sym typeface="+mn-ea"/>
              </a:rPr>
              <a:t>学  费：</a:t>
            </a:r>
            <a:r>
              <a:rPr lang="zh-CN" altLang="en-US" dirty="0">
                <a:solidFill>
                  <a:srgbClr val="0F5D9D"/>
                </a:solidFill>
                <a:latin typeface="Impact" panose="020B0806030902050204" pitchFamily="34" charset="0"/>
                <a:sym typeface="+mn-ea"/>
              </a:rPr>
              <a:t>6.9</a:t>
            </a:r>
            <a:r>
              <a:rPr lang="zh-CN" altLang="en-US" b="1" dirty="0">
                <a:solidFill>
                  <a:srgbClr val="0F5D9D"/>
                </a:solidFill>
                <a:latin typeface="Impact" panose="020B0806030902050204" pitchFamily="34" charset="0"/>
                <a:sym typeface="+mn-ea"/>
              </a:rPr>
              <a:t>万元人民币/人·年</a:t>
            </a:r>
            <a:endParaRPr lang="zh-CN" altLang="en-US" b="1" dirty="0">
              <a:solidFill>
                <a:srgbClr val="0F5D9D"/>
              </a:solidFill>
              <a:latin typeface="Impact" panose="020B0806030902050204" pitchFamily="34" charset="0"/>
              <a:sym typeface="+mn-ea"/>
            </a:endParaRPr>
          </a:p>
        </p:txBody>
      </p:sp>
      <p:pic>
        <p:nvPicPr>
          <p:cNvPr id="6" name="图片 5"/>
          <p:cNvPicPr>
            <a:picLocks noChangeAspect="1"/>
          </p:cNvPicPr>
          <p:nvPr>
            <p:custDataLst>
              <p:tags r:id="rId2"/>
            </p:custDataLst>
          </p:nvPr>
        </p:nvPicPr>
        <p:blipFill>
          <a:blip r:embed="rId3"/>
          <a:stretch>
            <a:fillRect/>
          </a:stretch>
        </p:blipFill>
        <p:spPr>
          <a:xfrm>
            <a:off x="7038975" y="2900680"/>
            <a:ext cx="1322705" cy="1322705"/>
          </a:xfrm>
          <a:prstGeom prst="rect">
            <a:avLst/>
          </a:prstGeom>
        </p:spPr>
      </p:pic>
      <p:sp>
        <p:nvSpPr>
          <p:cNvPr id="7" name="文本框 6"/>
          <p:cNvSpPr txBox="1"/>
          <p:nvPr/>
        </p:nvSpPr>
        <p:spPr>
          <a:xfrm>
            <a:off x="6635115" y="4246880"/>
            <a:ext cx="2158365" cy="275590"/>
          </a:xfrm>
          <a:prstGeom prst="rect">
            <a:avLst/>
          </a:prstGeom>
          <a:noFill/>
        </p:spPr>
        <p:txBody>
          <a:bodyPr wrap="square" rtlCol="0" anchor="t">
            <a:spAutoFit/>
          </a:bodyPr>
          <a:lstStyle/>
          <a:p>
            <a:pPr algn="ctr"/>
            <a:r>
              <a:rPr lang="zh-CN" altLang="en-US" sz="1200" b="1" dirty="0">
                <a:solidFill>
                  <a:srgbClr val="0F5D9D"/>
                </a:solidFill>
                <a:latin typeface="Impact" panose="020B0806030902050204" pitchFamily="34" charset="0"/>
              </a:rPr>
              <a:t>邓迪国际学院2023年电子书</a:t>
            </a:r>
            <a:endParaRPr lang="zh-CN" altLang="en-US" sz="1200" b="1" dirty="0">
              <a:solidFill>
                <a:srgbClr val="0F5D9D"/>
              </a:solidFill>
              <a:latin typeface="Impact" panose="020B0806030902050204" pitchFamily="34" charset="0"/>
            </a:endParaRPr>
          </a:p>
        </p:txBody>
      </p:sp>
    </p:spTree>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sym typeface="+mn-ea"/>
              </a:rPr>
              <a:t>蒙纳士大学中外合作（2023）</a:t>
            </a:r>
            <a:endParaRPr lang="zh-CN" altLang="en-US" sz="2000" b="1" kern="0" dirty="0">
              <a:solidFill>
                <a:srgbClr val="0F5D9D"/>
              </a:solidFill>
              <a:latin typeface="Impact" panose="020B0806030902050204" pitchFamily="34" charset="0"/>
              <a:ea typeface="微软雅黑" panose="020B0503020204020204" pitchFamily="34" charset="-122"/>
              <a:sym typeface="+mn-ea"/>
            </a:endParaRPr>
          </a:p>
        </p:txBody>
      </p:sp>
      <p:sp>
        <p:nvSpPr>
          <p:cNvPr id="8" name="文本框 7"/>
          <p:cNvSpPr txBox="1"/>
          <p:nvPr>
            <p:custDataLst>
              <p:tags r:id="rId1"/>
            </p:custDataLst>
          </p:nvPr>
        </p:nvSpPr>
        <p:spPr>
          <a:xfrm>
            <a:off x="979805" y="3651885"/>
            <a:ext cx="7094220" cy="922020"/>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b="1" kern="0" dirty="0">
                <a:solidFill>
                  <a:srgbClr val="0F5D9D"/>
                </a:solidFill>
                <a:latin typeface="Impact" panose="020B0806030902050204" pitchFamily="34" charset="0"/>
                <a:sym typeface="+mn-ea"/>
              </a:rPr>
              <a:t>蒙纳士大学中外合作办学</a:t>
            </a:r>
            <a:r>
              <a:rPr lang="zh-CN" altLang="en-US" b="1" dirty="0">
                <a:solidFill>
                  <a:srgbClr val="0F5D9D"/>
                </a:solidFill>
                <a:latin typeface="Impact" panose="020B0806030902050204" pitchFamily="34" charset="0"/>
                <a:sym typeface="+mn-ea"/>
              </a:rPr>
              <a:t>招生政策查询网址：</a:t>
            </a:r>
            <a:r>
              <a:rPr lang="zh-CN" altLang="en-US"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https://zhaosheng.csu.edu.cn/ptgz/zwhzbx/zndxhmnsdxzwhzbxxm.htm</a:t>
            </a:r>
            <a:endParaRPr lang="zh-CN" altLang="en-US" dirty="0">
              <a:solidFill>
                <a:srgbClr val="0F5D9D"/>
              </a:solidFill>
              <a:latin typeface="Impact" panose="020B0806030902050204" pitchFamily="34" charset="0"/>
              <a:sym typeface="+mn-ea"/>
            </a:endParaRPr>
          </a:p>
        </p:txBody>
      </p:sp>
      <p:sp>
        <p:nvSpPr>
          <p:cNvPr id="9" name="文本框 8"/>
          <p:cNvSpPr txBox="1"/>
          <p:nvPr/>
        </p:nvSpPr>
        <p:spPr>
          <a:xfrm>
            <a:off x="979805" y="739140"/>
            <a:ext cx="7316470" cy="2799715"/>
          </a:xfrm>
          <a:prstGeom prst="rect">
            <a:avLst/>
          </a:prstGeom>
          <a:noFill/>
        </p:spPr>
        <p:txBody>
          <a:bodyPr wrap="square" rtlCol="0" anchor="t">
            <a:spAutoFit/>
          </a:bodyPr>
          <a:lstStyle/>
          <a:p>
            <a:pPr marL="0" indent="0" latinLnBrk="0">
              <a:lnSpc>
                <a:spcPts val="3520"/>
              </a:lnSpc>
            </a:pPr>
            <a:r>
              <a:rPr lang="zh-CN" altLang="en-US" sz="1800" b="1" kern="0" dirty="0">
                <a:solidFill>
                  <a:srgbClr val="0F5D9D"/>
                </a:solidFill>
                <a:latin typeface="Impact" panose="020B0806030902050204" pitchFamily="34" charset="0"/>
              </a:rPr>
              <a:t>中南大学和澳大利亚蒙纳士大学实施</a:t>
            </a:r>
            <a:r>
              <a:rPr lang="zh-CN" altLang="en-US" sz="1800" b="1" kern="0" dirty="0">
                <a:solidFill>
                  <a:srgbClr val="C00000"/>
                </a:solidFill>
                <a:latin typeface="Impact" panose="020B0806030902050204" pitchFamily="34" charset="0"/>
              </a:rPr>
              <a:t>材料科学与工程</a:t>
            </a:r>
            <a:r>
              <a:rPr lang="zh-CN" altLang="en-US" sz="1800" b="1" kern="0" dirty="0">
                <a:solidFill>
                  <a:srgbClr val="0F5D9D"/>
                </a:solidFill>
                <a:latin typeface="Impact" panose="020B0806030902050204" pitchFamily="34" charset="0"/>
              </a:rPr>
              <a:t>专业本科教育项目和</a:t>
            </a:r>
            <a:r>
              <a:rPr lang="zh-CN" altLang="en-US" sz="1800" b="1" kern="0" dirty="0">
                <a:solidFill>
                  <a:srgbClr val="C00000"/>
                </a:solidFill>
                <a:latin typeface="Impact" panose="020B0806030902050204" pitchFamily="34" charset="0"/>
              </a:rPr>
              <a:t>土木工程</a:t>
            </a:r>
            <a:r>
              <a:rPr lang="zh-CN" altLang="en-US" sz="1800" b="1" kern="0" dirty="0">
                <a:solidFill>
                  <a:srgbClr val="0F5D9D"/>
                </a:solidFill>
                <a:latin typeface="Impact" panose="020B0806030902050204" pitchFamily="34" charset="0"/>
              </a:rPr>
              <a:t>专业本科教育项目，两种培养模式：</a:t>
            </a:r>
            <a:endParaRPr lang="zh-CN" altLang="en-US" sz="1800" b="1" kern="0" dirty="0">
              <a:solidFill>
                <a:srgbClr val="0F5D9D"/>
              </a:solidFill>
              <a:latin typeface="Impact" panose="020B0806030902050204" pitchFamily="34" charset="0"/>
            </a:endParaRPr>
          </a:p>
          <a:p>
            <a:pPr marL="742950" lvl="1" indent="-285750" latinLnBrk="0">
              <a:lnSpc>
                <a:spcPts val="3520"/>
              </a:lnSpc>
              <a:buFont typeface="Wingdings" panose="05000000000000000000" charset="0"/>
              <a:buChar char="u"/>
            </a:pPr>
            <a:r>
              <a:rPr lang="en-US" altLang="zh-CN" sz="1600" kern="0" dirty="0">
                <a:solidFill>
                  <a:srgbClr val="0F5D9D"/>
                </a:solidFill>
                <a:latin typeface="Impact" panose="020B0806030902050204" pitchFamily="34" charset="0"/>
              </a:rPr>
              <a:t>4+0</a:t>
            </a:r>
            <a:r>
              <a:rPr lang="zh-CN" altLang="en-US" sz="1600" b="1" kern="0" dirty="0">
                <a:solidFill>
                  <a:srgbClr val="0F5D9D"/>
                </a:solidFill>
                <a:latin typeface="Impact" panose="020B0806030902050204" pitchFamily="34" charset="0"/>
              </a:rPr>
              <a:t>：本科四年全部在中南大学学习，培养方案中一定比例的</a:t>
            </a:r>
            <a:r>
              <a:rPr lang="zh-CN" altLang="en-US" sz="1600" b="1" kern="0" dirty="0">
                <a:solidFill>
                  <a:srgbClr val="C00000"/>
                </a:solidFill>
                <a:latin typeface="Impact" panose="020B0806030902050204" pitchFamily="34" charset="0"/>
              </a:rPr>
              <a:t>核心课程由蒙纳士大学选派教师</a:t>
            </a:r>
            <a:r>
              <a:rPr lang="zh-CN" altLang="en-US" sz="1600" b="1" kern="0" dirty="0">
                <a:solidFill>
                  <a:srgbClr val="0F5D9D"/>
                </a:solidFill>
                <a:latin typeface="Impact" panose="020B0806030902050204" pitchFamily="34" charset="0"/>
              </a:rPr>
              <a:t>进行授课</a:t>
            </a:r>
            <a:endParaRPr lang="zh-CN" altLang="en-US" sz="1600" b="1" kern="0" dirty="0">
              <a:solidFill>
                <a:srgbClr val="0F5D9D"/>
              </a:solidFill>
              <a:latin typeface="Impact" panose="020B0806030902050204" pitchFamily="34" charset="0"/>
            </a:endParaRPr>
          </a:p>
          <a:p>
            <a:pPr marL="742950" lvl="1" indent="-285750" latinLnBrk="0">
              <a:lnSpc>
                <a:spcPts val="3520"/>
              </a:lnSpc>
              <a:buFont typeface="Wingdings" panose="05000000000000000000" charset="0"/>
              <a:buChar char="u"/>
            </a:pPr>
            <a:r>
              <a:rPr lang="en-US" altLang="zh-CN" sz="1600" b="1" kern="0" dirty="0">
                <a:solidFill>
                  <a:srgbClr val="0F5D9D"/>
                </a:solidFill>
                <a:latin typeface="Impact" panose="020B0806030902050204" pitchFamily="34" charset="0"/>
              </a:rPr>
              <a:t>2+2</a:t>
            </a:r>
            <a:r>
              <a:rPr lang="zh-CN" altLang="en-US" sz="1600" b="1" kern="0" dirty="0">
                <a:solidFill>
                  <a:srgbClr val="0F5D9D"/>
                </a:solidFill>
                <a:latin typeface="Impact" panose="020B0806030902050204" pitchFamily="34" charset="0"/>
              </a:rPr>
              <a:t>：前两年在中南大学学习，完成相应阶段的培养方案要求，成绩优良且达到出国留学要求者，</a:t>
            </a:r>
            <a:r>
              <a:rPr lang="zh-CN" altLang="en-US" sz="1600" b="1" kern="0" dirty="0">
                <a:solidFill>
                  <a:srgbClr val="C00000"/>
                </a:solidFill>
                <a:latin typeface="Impact" panose="020B0806030902050204" pitchFamily="34" charset="0"/>
              </a:rPr>
              <a:t>后两年可申请进入蒙纳士大学</a:t>
            </a:r>
            <a:r>
              <a:rPr lang="zh-CN" altLang="en-US" sz="1600" b="1" kern="0" dirty="0">
                <a:solidFill>
                  <a:srgbClr val="0F5D9D"/>
                </a:solidFill>
                <a:latin typeface="Impact" panose="020B0806030902050204" pitchFamily="34" charset="0"/>
              </a:rPr>
              <a:t>学习</a:t>
            </a:r>
            <a:endParaRPr lang="zh-CN" altLang="en-US" sz="1600" b="1" kern="0" dirty="0">
              <a:solidFill>
                <a:srgbClr val="0F5D9D"/>
              </a:solidFill>
              <a:latin typeface="Impact" panose="020B0806030902050204" pitchFamily="34" charset="0"/>
            </a:endParaRPr>
          </a:p>
        </p:txBody>
      </p:sp>
    </p:spTree>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2"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ea typeface="微软雅黑" panose="020B0503020204020204" pitchFamily="34" charset="-122"/>
                <a:sym typeface="+mn-ea"/>
              </a:rPr>
              <a:t>国家专项</a:t>
            </a:r>
            <a:r>
              <a:rPr lang="zh-CN" altLang="en-US" sz="2000" b="1" kern="0" dirty="0">
                <a:solidFill>
                  <a:srgbClr val="0F5D9D"/>
                </a:solidFill>
                <a:latin typeface="Impact" panose="020B0806030902050204" pitchFamily="34" charset="0"/>
                <a:sym typeface="+mn-ea"/>
              </a:rPr>
              <a:t>（2023）</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66569" name="Rectangle 3"/>
          <p:cNvSpPr txBox="1">
            <a:spLocks noRot="1" noChangeArrowheads="1"/>
          </p:cNvSpPr>
          <p:nvPr/>
        </p:nvSpPr>
        <p:spPr bwMode="auto">
          <a:xfrm>
            <a:off x="557530" y="736600"/>
            <a:ext cx="797814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spcAft>
                <a:spcPts val="1025"/>
              </a:spcAft>
            </a:pPr>
            <a:r>
              <a:rPr lang="zh-CN" altLang="zh-CN" sz="1600" b="1" dirty="0">
                <a:solidFill>
                  <a:srgbClr val="0F5D9D"/>
                </a:solidFill>
                <a:latin typeface="微软雅黑" panose="020B0503020204020204" pitchFamily="34" charset="-122"/>
              </a:rPr>
              <a:t>农村贫困地区定向招生专项计划（简称国家专项计划），由教育部确定分省计划，计划单列，单独批次，</a:t>
            </a:r>
            <a:r>
              <a:rPr lang="zh-CN" altLang="zh-CN" sz="1600" b="1" dirty="0">
                <a:solidFill>
                  <a:srgbClr val="C00000"/>
                </a:solidFill>
                <a:latin typeface="微软雅黑" panose="020B0503020204020204" pitchFamily="34" charset="-122"/>
              </a:rPr>
              <a:t>按照高考成绩择优录取</a:t>
            </a:r>
            <a:endParaRPr lang="zh-CN" altLang="zh-CN" sz="1600" b="1" dirty="0">
              <a:solidFill>
                <a:srgbClr val="C00000"/>
              </a:solidFill>
              <a:latin typeface="微软雅黑" panose="020B0503020204020204" pitchFamily="34" charset="-122"/>
            </a:endParaRPr>
          </a:p>
        </p:txBody>
      </p:sp>
      <p:sp>
        <p:nvSpPr>
          <p:cNvPr id="3" name="文本框 2"/>
          <p:cNvSpPr txBox="1"/>
          <p:nvPr>
            <p:custDataLst>
              <p:tags r:id="rId1"/>
            </p:custDataLst>
          </p:nvPr>
        </p:nvSpPr>
        <p:spPr>
          <a:xfrm>
            <a:off x="654050" y="3277235"/>
            <a:ext cx="7978140" cy="414020"/>
          </a:xfrm>
          <a:prstGeom prst="rect">
            <a:avLst/>
          </a:prstGeom>
          <a:noFill/>
        </p:spPr>
        <p:txBody>
          <a:bodyPr wrap="square" rtlCol="0" anchor="t">
            <a:spAutoFit/>
          </a:bodyPr>
          <a:lstStyle/>
          <a:p>
            <a:pPr marL="0" indent="0" latinLnBrk="0">
              <a:lnSpc>
                <a:spcPct val="150000"/>
              </a:lnSpc>
              <a:buFont typeface="Wingdings" panose="05000000000000000000" charset="0"/>
              <a:buNone/>
            </a:pPr>
            <a:r>
              <a:rPr lang="zh-CN" altLang="en-US" sz="1400" b="1" dirty="0">
                <a:solidFill>
                  <a:srgbClr val="0F5D9D"/>
                </a:solidFill>
                <a:latin typeface="Impact" panose="020B0806030902050204" pitchFamily="34" charset="0"/>
                <a:sym typeface="+mn-ea"/>
              </a:rPr>
              <a:t>国家专项招生计划查询网址：</a:t>
            </a:r>
            <a:r>
              <a:rPr lang="zh-CN" altLang="en-US" sz="1400"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https://zhaosheng.csu.edu.cn/bkzn/zsjh.htm</a:t>
            </a:r>
            <a:endParaRPr lang="zh-CN" altLang="en-US" sz="1400"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endParaRPr>
          </a:p>
        </p:txBody>
      </p:sp>
      <p:sp>
        <p:nvSpPr>
          <p:cNvPr id="8" name="文本框 7"/>
          <p:cNvSpPr txBox="1"/>
          <p:nvPr/>
        </p:nvSpPr>
        <p:spPr>
          <a:xfrm>
            <a:off x="3008630" y="3691255"/>
            <a:ext cx="3727450" cy="275590"/>
          </a:xfrm>
          <a:prstGeom prst="rect">
            <a:avLst/>
          </a:prstGeom>
          <a:noFill/>
        </p:spPr>
        <p:txBody>
          <a:bodyPr wrap="square" rtlCol="0" anchor="t">
            <a:spAutoFit/>
          </a:bodyPr>
          <a:lstStyle/>
          <a:p>
            <a:r>
              <a:rPr lang="zh-CN" altLang="en-US" sz="1200" b="1" dirty="0">
                <a:solidFill>
                  <a:srgbClr val="0F5D9D"/>
                </a:solidFill>
                <a:latin typeface="Impact" panose="020B0806030902050204" pitchFamily="34" charset="0"/>
              </a:rPr>
              <a:t>（先选择需要查询的年份，再点击“国家专项”）</a:t>
            </a:r>
            <a:endParaRPr lang="zh-CN" altLang="en-US" sz="1200" b="1" dirty="0">
              <a:solidFill>
                <a:srgbClr val="0F5D9D"/>
              </a:solidFill>
              <a:latin typeface="Impact" panose="020B0806030902050204" pitchFamily="34" charset="0"/>
            </a:endParaRPr>
          </a:p>
        </p:txBody>
      </p:sp>
      <p:sp>
        <p:nvSpPr>
          <p:cNvPr id="10" name="文本框 9"/>
          <p:cNvSpPr txBox="1"/>
          <p:nvPr>
            <p:custDataLst>
              <p:tags r:id="rId3"/>
            </p:custDataLst>
          </p:nvPr>
        </p:nvSpPr>
        <p:spPr>
          <a:xfrm>
            <a:off x="655955" y="4002405"/>
            <a:ext cx="6724650" cy="414020"/>
          </a:xfrm>
          <a:prstGeom prst="rect">
            <a:avLst/>
          </a:prstGeom>
          <a:noFill/>
        </p:spPr>
        <p:txBody>
          <a:bodyPr wrap="square" rtlCol="0" anchor="t">
            <a:spAutoFit/>
          </a:bodyPr>
          <a:lstStyle/>
          <a:p>
            <a:pPr marL="0" indent="0" latinLnBrk="0">
              <a:lnSpc>
                <a:spcPct val="150000"/>
              </a:lnSpc>
              <a:buFont typeface="Wingdings" panose="05000000000000000000" charset="0"/>
              <a:buNone/>
            </a:pPr>
            <a:r>
              <a:rPr lang="zh-CN" altLang="en-US" sz="1400" b="1" dirty="0">
                <a:solidFill>
                  <a:srgbClr val="0F5D9D"/>
                </a:solidFill>
                <a:latin typeface="Impact" panose="020B0806030902050204" pitchFamily="34" charset="0"/>
                <a:sym typeface="+mn-ea"/>
              </a:rPr>
              <a:t>国家专项历年录取情况查询网址：</a:t>
            </a:r>
            <a:r>
              <a:rPr lang="zh-CN" altLang="en-US" sz="1400" dirty="0">
                <a:solidFill>
                  <a:srgbClr val="0F5D9D"/>
                </a:solidFill>
                <a:latin typeface="Impact" panose="020B0806030902050204" pitchFamily="34" charset="0"/>
                <a:sym typeface="+mn-ea"/>
                <a:hlinkClick r:id="rId4"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https://zhaosheng.csu.edu.cn/ptgz/gjpkzxjh.htm</a:t>
            </a:r>
            <a:endParaRPr lang="zh-CN" altLang="en-US" sz="1400" dirty="0">
              <a:solidFill>
                <a:srgbClr val="0F5D9D"/>
              </a:solidFill>
              <a:latin typeface="Impact" panose="020B0806030902050204" pitchFamily="34" charset="0"/>
              <a:sym typeface="+mn-ea"/>
              <a:hlinkClick r:id="rId4"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endParaRPr>
          </a:p>
        </p:txBody>
      </p:sp>
      <p:graphicFrame>
        <p:nvGraphicFramePr>
          <p:cNvPr id="17" name="表格 16"/>
          <p:cNvGraphicFramePr/>
          <p:nvPr/>
        </p:nvGraphicFramePr>
        <p:xfrm>
          <a:off x="923925" y="2061845"/>
          <a:ext cx="7207885" cy="1049020"/>
        </p:xfrm>
        <a:graphic>
          <a:graphicData uri="http://schemas.openxmlformats.org/drawingml/2006/table">
            <a:tbl>
              <a:tblPr firstRow="1" bandRow="1">
                <a:tableStyleId>{5C22544A-7EE6-4342-B048-85BDC9FD1C3A}</a:tableStyleId>
              </a:tblPr>
              <a:tblGrid>
                <a:gridCol w="1088390"/>
                <a:gridCol w="266065"/>
                <a:gridCol w="266065"/>
                <a:gridCol w="266065"/>
                <a:gridCol w="266065"/>
                <a:gridCol w="266065"/>
                <a:gridCol w="266065"/>
                <a:gridCol w="266065"/>
                <a:gridCol w="266065"/>
                <a:gridCol w="266065"/>
                <a:gridCol w="266065"/>
                <a:gridCol w="266065"/>
                <a:gridCol w="266065"/>
                <a:gridCol w="266065"/>
                <a:gridCol w="266065"/>
                <a:gridCol w="266065"/>
                <a:gridCol w="266065"/>
                <a:gridCol w="266065"/>
                <a:gridCol w="266065"/>
                <a:gridCol w="266065"/>
                <a:gridCol w="266065"/>
                <a:gridCol w="266065"/>
                <a:gridCol w="266065"/>
                <a:gridCol w="266065"/>
              </a:tblGrid>
              <a:tr h="668020">
                <a:tc>
                  <a:txBody>
                    <a:bodyPr/>
                    <a:lstStyle/>
                    <a:p>
                      <a:pPr indent="0" algn="ctr">
                        <a:buNone/>
                      </a:pPr>
                      <a:endParaRPr lang="zh-CN" altLang="en-US" sz="1000" b="1">
                        <a:solidFill>
                          <a:schemeClr val="bg1"/>
                        </a:solidFill>
                        <a:latin typeface="Arial" panose="020B0604020202020204" pitchFamily="34" charset="0"/>
                        <a:ea typeface="宋体" panose="02010600030101010101" pitchFamily="2"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合计</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en-US" sz="1000" b="1">
                          <a:solidFill>
                            <a:schemeClr val="bg1"/>
                          </a:solidFill>
                          <a:latin typeface="微软雅黑" panose="020B0503020204020204" pitchFamily="34" charset="-122"/>
                          <a:ea typeface="微软雅黑" panose="020B0503020204020204" pitchFamily="34" charset="-122"/>
                        </a:rPr>
                        <a:t>河北</a:t>
                      </a:r>
                      <a:endParaRPr lang="en-US"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山西</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内蒙古</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吉林</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黑龙江</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安徽</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江西</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河南</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湖北</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湖南</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广西</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海南</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重庆</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四川</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贵州</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云南</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西藏</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陕西</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甘肃</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青海</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宁夏</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c>
                  <a:txBody>
                    <a:bodyPr/>
                    <a:lstStyle/>
                    <a:p>
                      <a:pPr indent="0" algn="ctr">
                        <a:buNone/>
                      </a:pPr>
                      <a:r>
                        <a:rPr lang="zh-CN" sz="1000" b="1">
                          <a:solidFill>
                            <a:schemeClr val="bg1"/>
                          </a:solidFill>
                          <a:latin typeface="微软雅黑" panose="020B0503020204020204" pitchFamily="34" charset="-122"/>
                          <a:ea typeface="微软雅黑" panose="020B0503020204020204" pitchFamily="34" charset="-122"/>
                        </a:rPr>
                        <a:t>新疆</a:t>
                      </a:r>
                      <a:endParaRPr lang="zh-CN" altLang="en-US" sz="1000" b="1">
                        <a:solidFill>
                          <a:schemeClr val="bg1"/>
                        </a:solidFill>
                        <a:latin typeface="微软雅黑" panose="020B0503020204020204" pitchFamily="34" charset="-122"/>
                        <a:ea typeface="微软雅黑" panose="020B0503020204020204" pitchFamily="34" charset="-122"/>
                      </a:endParaRPr>
                    </a:p>
                  </a:txBody>
                  <a:tcPr marL="12700" marR="12700" marT="12700">
                    <a:solidFill>
                      <a:schemeClr val="accent2"/>
                    </a:solidFill>
                  </a:tcPr>
                </a:tc>
              </a:tr>
              <a:tr h="381000">
                <a:tc>
                  <a:txBody>
                    <a:bodyPr/>
                    <a:lstStyle/>
                    <a:p>
                      <a:pPr indent="0"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国家专项合计</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nchor="ctr"/>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563</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6</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8</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4</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2</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3</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44</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33</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78</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17</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60</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21</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1</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17</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40</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54</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45</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5</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26</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65</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15</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4</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c>
                  <a:txBody>
                    <a:bodyPr/>
                    <a:lstStyle/>
                    <a:p>
                      <a:pPr indent="0" algn="ctr">
                        <a:lnSpc>
                          <a:spcPct val="150000"/>
                        </a:lnSpc>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15</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marL="12700" marR="12700" marT="12700"/>
                </a:tc>
              </a:tr>
            </a:tbl>
          </a:graphicData>
        </a:graphic>
      </p:graphicFrame>
      <p:sp>
        <p:nvSpPr>
          <p:cNvPr id="20" name="文本框 19"/>
          <p:cNvSpPr txBox="1"/>
          <p:nvPr/>
        </p:nvSpPr>
        <p:spPr>
          <a:xfrm>
            <a:off x="3295015" y="1687830"/>
            <a:ext cx="2465070" cy="306705"/>
          </a:xfrm>
          <a:prstGeom prst="rect">
            <a:avLst/>
          </a:prstGeom>
          <a:noFill/>
        </p:spPr>
        <p:txBody>
          <a:bodyPr wrap="square" rtlCol="0" anchor="t">
            <a:spAutoFit/>
          </a:bodyPr>
          <a:lstStyle/>
          <a:p>
            <a:r>
              <a:rPr lang="zh-CN" altLang="zh-CN" sz="1400" b="1" dirty="0">
                <a:solidFill>
                  <a:srgbClr val="0F5D9D"/>
                </a:solidFill>
                <a:latin typeface="微软雅黑" panose="020B0503020204020204" pitchFamily="34" charset="-122"/>
              </a:rPr>
              <a:t>2023年国家专项招生计划表</a:t>
            </a:r>
            <a:endParaRPr lang="zh-CN" altLang="zh-CN" sz="1400" b="1" dirty="0">
              <a:solidFill>
                <a:srgbClr val="0F5D9D"/>
              </a:solidFill>
              <a:latin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57605" y="2302510"/>
            <a:ext cx="1029970" cy="306705"/>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eaLnBrk="1" fontAlgn="auto" hangingPunct="1"/>
            <a:r>
              <a:rPr lang="zh-CN" altLang="en-US" sz="1400" b="1" kern="0" noProof="1">
                <a:solidFill>
                  <a:schemeClr val="tx2"/>
                </a:solidFill>
                <a:latin typeface="微软雅黑" panose="020B0503020204020204" pitchFamily="34" charset="-122"/>
                <a:ea typeface="微软雅黑" panose="020B0503020204020204" pitchFamily="34" charset="-122"/>
              </a:rPr>
              <a:t>报名条件</a:t>
            </a:r>
            <a:endParaRPr lang="zh-CN" altLang="en-US" sz="1400" b="1" kern="0" noProof="1">
              <a:solidFill>
                <a:schemeClr val="tx2"/>
              </a:solidFill>
              <a:latin typeface="微软雅黑" panose="020B0503020204020204" pitchFamily="34" charset="-122"/>
              <a:ea typeface="微软雅黑" panose="020B0503020204020204" pitchFamily="34" charset="-122"/>
            </a:endParaRPr>
          </a:p>
        </p:txBody>
      </p:sp>
      <p:sp>
        <p:nvSpPr>
          <p:cNvPr id="6" name="矩形 5"/>
          <p:cNvSpPr/>
          <p:nvPr/>
        </p:nvSpPr>
        <p:spPr>
          <a:xfrm>
            <a:off x="1143000" y="3369310"/>
            <a:ext cx="1044575" cy="306705"/>
          </a:xfrm>
          <a:prstGeom prst="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algn="ctr" eaLnBrk="1" fontAlgn="auto" hangingPunct="1"/>
            <a:r>
              <a:rPr lang="zh-CN" altLang="en-US" sz="1400" b="1" kern="0" noProof="1">
                <a:solidFill>
                  <a:schemeClr val="tx2"/>
                </a:solidFill>
                <a:latin typeface="微软雅黑" panose="020B0503020204020204" pitchFamily="34" charset="-122"/>
                <a:ea typeface="微软雅黑" panose="020B0503020204020204" pitchFamily="34" charset="-122"/>
              </a:rPr>
              <a:t>录取原则</a:t>
            </a:r>
            <a:endParaRPr lang="zh-CN" altLang="en-US" sz="1400" b="1" kern="0" noProof="1">
              <a:solidFill>
                <a:schemeClr val="tx2"/>
              </a:solidFill>
              <a:latin typeface="微软雅黑" panose="020B0503020204020204" pitchFamily="34" charset="-122"/>
              <a:ea typeface="微软雅黑" panose="020B0503020204020204" pitchFamily="34" charset="-122"/>
            </a:endParaRPr>
          </a:p>
        </p:txBody>
      </p:sp>
      <p:sp>
        <p:nvSpPr>
          <p:cNvPr id="7" name="矩形 6"/>
          <p:cNvSpPr/>
          <p:nvPr/>
        </p:nvSpPr>
        <p:spPr>
          <a:xfrm>
            <a:off x="2470785" y="3255010"/>
            <a:ext cx="5227320" cy="613410"/>
          </a:xfrm>
          <a:prstGeom prst="rect">
            <a:avLst/>
          </a:prstGeom>
          <a:solidFill>
            <a:srgbClr val="0F5D9D"/>
          </a:solidFill>
          <a:ln w="19050">
            <a:solidFill>
              <a:srgbClr val="0F5D9D"/>
            </a:solidFill>
          </a:ln>
          <a:effectLst>
            <a:outerShdw blurRad="76200" dir="13500000" sy="23000" kx="1200000" algn="br" rotWithShape="0">
              <a:prstClr val="black">
                <a:alpha val="20000"/>
              </a:prstClr>
            </a:outerShdw>
            <a:reflection blurRad="38100" stA="20000" endPos="15000" dist="635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lnSpc>
                <a:spcPct val="150000"/>
              </a:lnSpc>
              <a:defRPr/>
            </a:pPr>
            <a:r>
              <a:rPr lang="zh-CN" altLang="zh-CN" sz="1200" noProof="1">
                <a:latin typeface="微软雅黑" panose="020B0503020204020204" pitchFamily="34" charset="-122"/>
                <a:ea typeface="微软雅黑" panose="020B0503020204020204" pitchFamily="34" charset="-122"/>
              </a:rPr>
              <a:t>按照分省分专业招生计划，对高考成绩达到生源所在省对应招生类型控制分数线的考生，根据高考成绩从高到低择优录取</a:t>
            </a:r>
            <a:endParaRPr lang="zh-CN" altLang="zh-CN" sz="1200" noProof="1">
              <a:latin typeface="微软雅黑" panose="020B0503020204020204" pitchFamily="34" charset="-122"/>
              <a:ea typeface="微软雅黑" panose="020B0503020204020204" pitchFamily="34" charset="-122"/>
            </a:endParaRPr>
          </a:p>
        </p:txBody>
      </p:sp>
      <p:sp>
        <p:nvSpPr>
          <p:cNvPr id="67593" name="矩形 1"/>
          <p:cNvSpPr>
            <a:spLocks noChangeArrowheads="1"/>
          </p:cNvSpPr>
          <p:nvPr/>
        </p:nvSpPr>
        <p:spPr bwMode="auto">
          <a:xfrm>
            <a:off x="744855" y="685800"/>
            <a:ext cx="789051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lnSpc>
                <a:spcPct val="150000"/>
              </a:lnSpc>
            </a:pPr>
            <a:r>
              <a:rPr lang="zh-CN" altLang="en-US" sz="1600" b="1" dirty="0">
                <a:solidFill>
                  <a:srgbClr val="0F5D9D"/>
                </a:solidFill>
                <a:latin typeface="微软雅黑" panose="020B0503020204020204" pitchFamily="34" charset="-122"/>
              </a:rPr>
              <a:t>面向</a:t>
            </a:r>
            <a:r>
              <a:rPr lang="zh-CN" altLang="zh-CN" sz="1600" b="1" dirty="0">
                <a:solidFill>
                  <a:srgbClr val="C00000"/>
                </a:solidFill>
                <a:latin typeface="微软雅黑" panose="020B0503020204020204" pitchFamily="34" charset="-122"/>
              </a:rPr>
              <a:t>边远、贫困、民族</a:t>
            </a:r>
            <a:r>
              <a:rPr lang="zh-CN" altLang="zh-CN" sz="1600" b="1" dirty="0">
                <a:solidFill>
                  <a:srgbClr val="0F5D9D"/>
                </a:solidFill>
                <a:latin typeface="微软雅黑" panose="020B0503020204020204" pitchFamily="34" charset="-122"/>
              </a:rPr>
              <a:t>等地区县</a:t>
            </a:r>
            <a:r>
              <a:rPr lang="en-US" altLang="zh-CN" sz="1600" b="1" dirty="0">
                <a:solidFill>
                  <a:srgbClr val="0F5D9D"/>
                </a:solidFill>
                <a:latin typeface="微软雅黑" panose="020B0503020204020204" pitchFamily="34" charset="-122"/>
              </a:rPr>
              <a:t>(</a:t>
            </a:r>
            <a:r>
              <a:rPr lang="zh-CN" altLang="zh-CN" sz="1600" b="1" dirty="0">
                <a:solidFill>
                  <a:srgbClr val="0F5D9D"/>
                </a:solidFill>
                <a:latin typeface="微软雅黑" panose="020B0503020204020204" pitchFamily="34" charset="-122"/>
              </a:rPr>
              <a:t>含县级市</a:t>
            </a:r>
            <a:r>
              <a:rPr lang="en-US" altLang="zh-CN" sz="1600" b="1" dirty="0">
                <a:solidFill>
                  <a:srgbClr val="0F5D9D"/>
                </a:solidFill>
                <a:latin typeface="微软雅黑" panose="020B0503020204020204" pitchFamily="34" charset="-122"/>
              </a:rPr>
              <a:t>)</a:t>
            </a:r>
            <a:r>
              <a:rPr lang="zh-CN" altLang="zh-CN" sz="1600" b="1" dirty="0">
                <a:solidFill>
                  <a:srgbClr val="0F5D9D"/>
                </a:solidFill>
                <a:latin typeface="微软雅黑" panose="020B0503020204020204" pitchFamily="34" charset="-122"/>
              </a:rPr>
              <a:t>以下高中</a:t>
            </a:r>
            <a:r>
              <a:rPr lang="zh-CN" altLang="zh-CN" sz="1600" b="1" dirty="0">
                <a:solidFill>
                  <a:srgbClr val="C00000"/>
                </a:solidFill>
                <a:latin typeface="微软雅黑" panose="020B0503020204020204" pitchFamily="34" charset="-122"/>
              </a:rPr>
              <a:t>勤奋好学、成绩优良的农村学生</a:t>
            </a:r>
            <a:r>
              <a:rPr lang="zh-CN" altLang="zh-CN" sz="1600" b="1" dirty="0">
                <a:solidFill>
                  <a:srgbClr val="0F5D9D"/>
                </a:solidFill>
                <a:latin typeface="微软雅黑" panose="020B0503020204020204" pitchFamily="34" charset="-122"/>
              </a:rPr>
              <a:t>，符合</a:t>
            </a:r>
            <a:r>
              <a:rPr lang="en-US" altLang="zh-CN" sz="1600" b="1" dirty="0" smtClean="0">
                <a:solidFill>
                  <a:srgbClr val="0F5D9D"/>
                </a:solidFill>
                <a:latin typeface="微软雅黑" panose="020B0503020204020204" pitchFamily="34" charset="-122"/>
              </a:rPr>
              <a:t>2023</a:t>
            </a:r>
            <a:r>
              <a:rPr lang="zh-CN" altLang="zh-CN" sz="1600" b="1" dirty="0" smtClean="0">
                <a:solidFill>
                  <a:srgbClr val="0F5D9D"/>
                </a:solidFill>
                <a:latin typeface="微软雅黑" panose="020B0503020204020204" pitchFamily="34" charset="-122"/>
              </a:rPr>
              <a:t>年</a:t>
            </a:r>
            <a:r>
              <a:rPr lang="zh-CN" altLang="zh-CN" sz="1600" b="1" dirty="0">
                <a:solidFill>
                  <a:srgbClr val="0F5D9D"/>
                </a:solidFill>
                <a:latin typeface="微软雅黑" panose="020B0503020204020204" pitchFamily="34" charset="-122"/>
              </a:rPr>
              <a:t>统一高考报名条件</a:t>
            </a:r>
            <a:r>
              <a:rPr lang="zh-CN" altLang="en-US" sz="1600" b="1" dirty="0">
                <a:solidFill>
                  <a:srgbClr val="0F5D9D"/>
                </a:solidFill>
                <a:latin typeface="微软雅黑" panose="020B0503020204020204" pitchFamily="34" charset="-122"/>
              </a:rPr>
              <a:t>，</a:t>
            </a:r>
            <a:r>
              <a:rPr lang="zh-CN" altLang="zh-CN" sz="1600" b="1" dirty="0">
                <a:solidFill>
                  <a:srgbClr val="0F5D9D"/>
                </a:solidFill>
                <a:latin typeface="微软雅黑" panose="020B0503020204020204" pitchFamily="34" charset="-122"/>
              </a:rPr>
              <a:t>且满足下列条件：</a:t>
            </a:r>
            <a:endParaRPr lang="zh-CN" altLang="zh-CN" sz="1600" b="1" dirty="0">
              <a:solidFill>
                <a:srgbClr val="0F5D9D"/>
              </a:solidFill>
              <a:latin typeface="微软雅黑" panose="020B0503020204020204" pitchFamily="34" charset="-122"/>
            </a:endParaRPr>
          </a:p>
        </p:txBody>
      </p:sp>
      <p:grpSp>
        <p:nvGrpSpPr>
          <p:cNvPr id="5" name="组合 2"/>
          <p:cNvGrpSpPr/>
          <p:nvPr/>
        </p:nvGrpSpPr>
        <p:grpSpPr bwMode="auto">
          <a:xfrm>
            <a:off x="2427265" y="1783873"/>
            <a:ext cx="5299076" cy="1340486"/>
            <a:chOff x="5576093" y="2474276"/>
            <a:chExt cx="2852783" cy="1340947"/>
          </a:xfrm>
        </p:grpSpPr>
        <p:sp>
          <p:nvSpPr>
            <p:cNvPr id="45" name="圆角矩形 5"/>
            <p:cNvSpPr/>
            <p:nvPr/>
          </p:nvSpPr>
          <p:spPr>
            <a:xfrm>
              <a:off x="5576093" y="2474276"/>
              <a:ext cx="2837741" cy="52278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eaLnBrk="1" fontAlgn="auto" hangingPunct="1">
                <a:lnSpc>
                  <a:spcPct val="150000"/>
                </a:lnSpc>
                <a:defRPr/>
              </a:pPr>
              <a:r>
                <a:rPr lang="zh-CN" altLang="zh-CN" sz="1200" noProof="1">
                  <a:solidFill>
                    <a:srgbClr val="0F5D9D"/>
                  </a:solidFill>
                  <a:latin typeface="微软雅黑" panose="020B0503020204020204" pitchFamily="34" charset="-122"/>
                  <a:ea typeface="微软雅黑" panose="020B0503020204020204" pitchFamily="34" charset="-122"/>
                </a:rPr>
                <a:t>本人及父亲或母亲或法定监护人户籍地在实施区域的农村，本人具有当地连续</a:t>
              </a:r>
              <a:r>
                <a:rPr lang="en-US" altLang="zh-CN" sz="1200" noProof="1">
                  <a:solidFill>
                    <a:srgbClr val="0F5D9D"/>
                  </a:solidFill>
                  <a:latin typeface="微软雅黑" panose="020B0503020204020204" pitchFamily="34" charset="-122"/>
                  <a:ea typeface="微软雅黑" panose="020B0503020204020204" pitchFamily="34" charset="-122"/>
                </a:rPr>
                <a:t>3</a:t>
              </a:r>
              <a:r>
                <a:rPr lang="zh-CN" altLang="zh-CN" sz="1200" noProof="1">
                  <a:solidFill>
                    <a:srgbClr val="0F5D9D"/>
                  </a:solidFill>
                  <a:latin typeface="微软雅黑" panose="020B0503020204020204" pitchFamily="34" charset="-122"/>
                  <a:ea typeface="微软雅黑" panose="020B0503020204020204" pitchFamily="34" charset="-122"/>
                </a:rPr>
                <a:t>年以上户籍</a:t>
              </a:r>
              <a:endParaRPr lang="zh-CN" altLang="zh-CN" sz="1200" noProof="1">
                <a:solidFill>
                  <a:srgbClr val="0F5D9D"/>
                </a:solidFill>
                <a:latin typeface="微软雅黑" panose="020B0503020204020204" pitchFamily="34" charset="-122"/>
                <a:ea typeface="微软雅黑" panose="020B0503020204020204" pitchFamily="34" charset="-122"/>
              </a:endParaRPr>
            </a:p>
          </p:txBody>
        </p:sp>
        <p:sp>
          <p:nvSpPr>
            <p:cNvPr id="46" name="圆角矩形 5"/>
            <p:cNvSpPr/>
            <p:nvPr/>
          </p:nvSpPr>
          <p:spPr>
            <a:xfrm>
              <a:off x="5583956" y="3080909"/>
              <a:ext cx="2837741" cy="336030"/>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eaLnBrk="1" fontAlgn="auto" hangingPunct="1">
                <a:lnSpc>
                  <a:spcPct val="150000"/>
                </a:lnSpc>
                <a:defRPr/>
              </a:pPr>
              <a:r>
                <a:rPr lang="zh-CN" altLang="zh-CN" sz="1200" noProof="1">
                  <a:solidFill>
                    <a:srgbClr val="0F5D9D"/>
                  </a:solidFill>
                  <a:latin typeface="微软雅黑" panose="020B0503020204020204" pitchFamily="34" charset="-122"/>
                  <a:ea typeface="微软雅黑" panose="020B0503020204020204" pitchFamily="34" charset="-122"/>
                </a:rPr>
                <a:t>本人具有户籍所在县高中连续</a:t>
              </a:r>
              <a:r>
                <a:rPr lang="en-US" altLang="zh-CN" sz="1200" noProof="1">
                  <a:solidFill>
                    <a:srgbClr val="0F5D9D"/>
                  </a:solidFill>
                  <a:latin typeface="微软雅黑" panose="020B0503020204020204" pitchFamily="34" charset="-122"/>
                  <a:ea typeface="微软雅黑" panose="020B0503020204020204" pitchFamily="34" charset="-122"/>
                </a:rPr>
                <a:t>3</a:t>
              </a:r>
              <a:r>
                <a:rPr lang="zh-CN" altLang="zh-CN" sz="1200" noProof="1">
                  <a:solidFill>
                    <a:srgbClr val="0F5D9D"/>
                  </a:solidFill>
                  <a:latin typeface="微软雅黑" panose="020B0503020204020204" pitchFamily="34" charset="-122"/>
                  <a:ea typeface="微软雅黑" panose="020B0503020204020204" pitchFamily="34" charset="-122"/>
                </a:rPr>
                <a:t>年学籍并实际就读</a:t>
              </a:r>
              <a:endParaRPr lang="zh-CN" altLang="zh-CN" sz="1200" noProof="1">
                <a:solidFill>
                  <a:srgbClr val="0F5D9D"/>
                </a:solidFill>
                <a:latin typeface="微软雅黑" panose="020B0503020204020204" pitchFamily="34" charset="-122"/>
                <a:ea typeface="微软雅黑" panose="020B0503020204020204" pitchFamily="34" charset="-122"/>
              </a:endParaRPr>
            </a:p>
          </p:txBody>
        </p:sp>
        <p:sp>
          <p:nvSpPr>
            <p:cNvPr id="47" name="圆角矩形 5"/>
            <p:cNvSpPr/>
            <p:nvPr/>
          </p:nvSpPr>
          <p:spPr>
            <a:xfrm>
              <a:off x="5591135" y="3494438"/>
              <a:ext cx="2837741" cy="320785"/>
            </a:xfrm>
            <a:prstGeom prst="roundRect">
              <a:avLst/>
            </a:prstGeom>
            <a:gradFill>
              <a:gsLst>
                <a:gs pos="0">
                  <a:schemeClr val="bg1">
                    <a:lumMod val="85000"/>
                  </a:schemeClr>
                </a:gs>
                <a:gs pos="100000">
                  <a:schemeClr val="bg1"/>
                </a:gs>
              </a:gsLst>
              <a:lin ang="2700000" scaled="1"/>
            </a:gradFill>
            <a:ln w="19050">
              <a:gradFill flip="none" rotWithShape="1">
                <a:gsLst>
                  <a:gs pos="0">
                    <a:schemeClr val="bg1"/>
                  </a:gs>
                  <a:gs pos="100000">
                    <a:schemeClr val="bg1">
                      <a:lumMod val="85000"/>
                    </a:schemeClr>
                  </a:gs>
                </a:gsLst>
                <a:lin ang="2700000" scaled="1"/>
                <a:tileRect/>
              </a:gradFill>
            </a:ln>
            <a:effectLst>
              <a:outerShdw blurRad="330200" dist="127000" dir="2700000" algn="tl" rotWithShape="0">
                <a:prstClr val="black">
                  <a:alpha val="31000"/>
                </a:prstClr>
              </a:outerShdw>
            </a:effectLst>
          </p:spPr>
          <p:txBody>
            <a:bodyPr lIns="34275" tIns="17138" rIns="34275" bIns="17138" anchor="ctr"/>
            <a:lstStyle/>
            <a:p>
              <a:pPr eaLnBrk="1" fontAlgn="auto" hangingPunct="1">
                <a:lnSpc>
                  <a:spcPct val="150000"/>
                </a:lnSpc>
                <a:defRPr/>
              </a:pPr>
              <a:r>
                <a:rPr lang="zh-CN" altLang="zh-CN" sz="1200" noProof="1">
                  <a:solidFill>
                    <a:srgbClr val="0F5D9D"/>
                  </a:solidFill>
                  <a:latin typeface="微软雅黑" panose="020B0503020204020204" pitchFamily="34" charset="-122"/>
                  <a:ea typeface="微软雅黑" panose="020B0503020204020204" pitchFamily="34" charset="-122"/>
                </a:rPr>
                <a:t>高中三年前五个学期期末成绩排名在年级前</a:t>
              </a:r>
              <a:r>
                <a:rPr lang="en-US" altLang="zh-CN" sz="1200" noProof="1">
                  <a:solidFill>
                    <a:srgbClr val="0F5D9D"/>
                  </a:solidFill>
                  <a:latin typeface="微软雅黑" panose="020B0503020204020204" pitchFamily="34" charset="-122"/>
                  <a:ea typeface="微软雅黑" panose="020B0503020204020204" pitchFamily="34" charset="-122"/>
                </a:rPr>
                <a:t>10%</a:t>
              </a:r>
              <a:endParaRPr lang="en-US" altLang="zh-CN" sz="1200" noProof="1">
                <a:solidFill>
                  <a:srgbClr val="0F5D9D"/>
                </a:solidFill>
                <a:latin typeface="微软雅黑" panose="020B0503020204020204" pitchFamily="34" charset="-122"/>
                <a:ea typeface="微软雅黑" panose="020B0503020204020204" pitchFamily="34" charset="-122"/>
              </a:endParaRPr>
            </a:p>
          </p:txBody>
        </p:sp>
      </p:grpSp>
      <p:sp>
        <p:nvSpPr>
          <p:cNvPr id="28" name="左大括号 27"/>
          <p:cNvSpPr/>
          <p:nvPr/>
        </p:nvSpPr>
        <p:spPr>
          <a:xfrm>
            <a:off x="2247265" y="1872615"/>
            <a:ext cx="130810" cy="1179830"/>
          </a:xfrm>
          <a:prstGeom prst="leftBrace">
            <a:avLst/>
          </a:prstGeom>
          <a:ln w="12700">
            <a:solidFill>
              <a:srgbClr val="0F5D9D"/>
            </a:solidFill>
          </a:ln>
        </p:spPr>
        <p:style>
          <a:lnRef idx="2">
            <a:schemeClr val="accent1"/>
          </a:lnRef>
          <a:fillRef idx="0">
            <a:schemeClr val="accent1"/>
          </a:fillRef>
          <a:effectRef idx="1">
            <a:schemeClr val="accent1"/>
          </a:effectRef>
          <a:fontRef idx="minor">
            <a:schemeClr val="tx1"/>
          </a:fontRef>
        </p:style>
        <p:txBody>
          <a:bodyPr anchor="ctr"/>
          <a:lstStyle/>
          <a:p>
            <a:pPr algn="ctr" eaLnBrk="1" fontAlgn="auto" hangingPunct="1">
              <a:defRPr/>
            </a:pPr>
            <a:endParaRPr lang="zh-CN" altLang="en-US" noProof="1"/>
          </a:p>
        </p:txBody>
      </p:sp>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2"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altLang="en-US" sz="2000" b="1" kern="0" dirty="0">
                <a:solidFill>
                  <a:srgbClr val="0F5D9D"/>
                </a:solidFill>
                <a:latin typeface="Impact" panose="020B0806030902050204" pitchFamily="34" charset="0"/>
                <a:ea typeface="微软雅黑" panose="020B0503020204020204" pitchFamily="34" charset="-122"/>
                <a:sym typeface="+mn-ea"/>
              </a:rPr>
              <a:t>高校专项</a:t>
            </a:r>
            <a:r>
              <a:rPr lang="zh-CN" altLang="en-US" sz="2000" b="1" kern="0" dirty="0">
                <a:solidFill>
                  <a:srgbClr val="0F5D9D"/>
                </a:solidFill>
                <a:latin typeface="Impact" panose="020B0806030902050204" pitchFamily="34" charset="0"/>
                <a:sym typeface="+mn-ea"/>
              </a:rPr>
              <a:t>（2023）</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10" name="文本框 9"/>
          <p:cNvSpPr txBox="1"/>
          <p:nvPr>
            <p:custDataLst>
              <p:tags r:id="rId1"/>
            </p:custDataLst>
          </p:nvPr>
        </p:nvSpPr>
        <p:spPr>
          <a:xfrm>
            <a:off x="780415" y="4098925"/>
            <a:ext cx="6913245" cy="460375"/>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sz="1600" b="1" dirty="0">
                <a:solidFill>
                  <a:srgbClr val="0F5D9D"/>
                </a:solidFill>
                <a:latin typeface="Impact" panose="020B0806030902050204" pitchFamily="34" charset="0"/>
                <a:sym typeface="+mn-ea"/>
              </a:rPr>
              <a:t>高校专项招生政策查询网址：</a:t>
            </a:r>
            <a:r>
              <a:rPr lang="zh-CN" altLang="en-US" sz="1600"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https://zhaosheng.csu.edu.cn/tslxzs/gxzx.htm</a:t>
            </a:r>
            <a:endParaRPr lang="zh-CN" altLang="en-US" sz="1600" dirty="0">
              <a:solidFill>
                <a:srgbClr val="0F5D9D"/>
              </a:solidFill>
              <a:latin typeface="Impact" panose="020B0806030902050204" pitchFamily="34" charset="0"/>
              <a:sym typeface="+mn-ea"/>
            </a:endParaRPr>
          </a:p>
        </p:txBody>
      </p:sp>
    </p:spTree>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3" name="矩形 22"/>
          <p:cNvSpPr/>
          <p:nvPr/>
        </p:nvSpPr>
        <p:spPr>
          <a:xfrm>
            <a:off x="5033645" y="1599565"/>
            <a:ext cx="3475990" cy="306705"/>
          </a:xfrm>
          <a:prstGeom prst="rect">
            <a:avLst/>
          </a:prstGeom>
          <a:ln>
            <a:solidFill>
              <a:srgbClr val="0F5D9D"/>
            </a:solidFill>
          </a:ln>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F5D9D"/>
                </a:solidFill>
                <a:effectLst/>
                <a:uLnTx/>
                <a:uFillTx/>
                <a:latin typeface="微软雅黑" panose="020B0503020204020204" pitchFamily="34" charset="-122"/>
                <a:ea typeface="微软雅黑" panose="020B0503020204020204" pitchFamily="34" charset="-122"/>
                <a:cs typeface="+mn-cs"/>
              </a:rPr>
              <a:t>无色盲、色弱者</a:t>
            </a:r>
            <a:endParaRPr kumimoji="0" lang="zh-CN" altLang="en-US" sz="1400" b="0" i="0" u="none" strike="noStrike" kern="1200" cap="none" spc="0" normalizeH="0" baseline="0" noProof="0" dirty="0">
              <a:ln>
                <a:noFill/>
              </a:ln>
              <a:solidFill>
                <a:srgbClr val="0F5D9D"/>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655012" y="2147051"/>
            <a:ext cx="1465895" cy="385763"/>
          </a:xfrm>
          <a:prstGeom prst="rect">
            <a:avLst/>
          </a:prstGeom>
          <a:solidFill>
            <a:srgbClr val="0F5D9D"/>
          </a:solidFill>
          <a:ln>
            <a:solidFill>
              <a:srgbClr val="0F5D9D"/>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招生专业</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3168870" y="1579129"/>
            <a:ext cx="1697459" cy="364331"/>
          </a:xfrm>
          <a:prstGeom prst="rect">
            <a:avLst/>
          </a:prstGeom>
          <a:solidFill>
            <a:srgbClr val="0F5D9D"/>
          </a:solidFill>
          <a:ln>
            <a:solidFill>
              <a:srgbClr val="0F5D9D"/>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艺术与科技</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矩形 27"/>
          <p:cNvSpPr/>
          <p:nvPr/>
        </p:nvSpPr>
        <p:spPr>
          <a:xfrm>
            <a:off x="3168871" y="2184965"/>
            <a:ext cx="1697460" cy="364331"/>
          </a:xfrm>
          <a:prstGeom prst="rect">
            <a:avLst/>
          </a:prstGeom>
          <a:solidFill>
            <a:srgbClr val="0F5D9D"/>
          </a:solidFill>
          <a:ln>
            <a:solidFill>
              <a:srgbClr val="0F5D9D"/>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音乐</a:t>
            </a:r>
            <a:r>
              <a:rPr kumimoji="0" lang="zh-CN" altLang="en-US" sz="16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表演</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矩形 28"/>
          <p:cNvSpPr/>
          <p:nvPr/>
        </p:nvSpPr>
        <p:spPr>
          <a:xfrm>
            <a:off x="5033010" y="2110105"/>
            <a:ext cx="3476625" cy="521970"/>
          </a:xfrm>
          <a:prstGeom prst="rect">
            <a:avLst/>
          </a:prstGeom>
          <a:ln>
            <a:solidFill>
              <a:srgbClr val="0F5D9D"/>
            </a:solidFill>
          </a:ln>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F5D9D"/>
                </a:solidFill>
                <a:effectLst/>
                <a:uLnTx/>
                <a:uFillTx/>
                <a:latin typeface="微软雅黑" panose="020B0503020204020204" pitchFamily="34" charset="-122"/>
                <a:ea typeface="微软雅黑" panose="020B0503020204020204" pitchFamily="34" charset="-122"/>
                <a:cs typeface="+mn-cs"/>
              </a:rPr>
              <a:t>声乐</a:t>
            </a:r>
            <a:r>
              <a:rPr kumimoji="0" lang="zh-CN" altLang="en-US" sz="1400" b="0" i="0" u="none" strike="noStrike" kern="1200" cap="none" spc="0" normalizeH="0" baseline="0" noProof="0" dirty="0" smtClean="0">
                <a:ln>
                  <a:noFill/>
                </a:ln>
                <a:solidFill>
                  <a:srgbClr val="0F5D9D"/>
                </a:solidFill>
                <a:effectLst/>
                <a:uLnTx/>
                <a:uFillTx/>
                <a:latin typeface="微软雅黑" panose="020B0503020204020204" pitchFamily="34" charset="-122"/>
                <a:ea typeface="微软雅黑" panose="020B0503020204020204" pitchFamily="34" charset="-122"/>
                <a:cs typeface="+mn-cs"/>
              </a:rPr>
              <a:t>表演方向（只招美声唱法和民族唱法）、钢琴演奏方向</a:t>
            </a:r>
            <a:r>
              <a:rPr lang="zh-CN" altLang="en-US" sz="1400" noProof="0" dirty="0" smtClean="0">
                <a:ln>
                  <a:noFill/>
                </a:ln>
                <a:solidFill>
                  <a:srgbClr val="0F5D9D"/>
                </a:solidFill>
                <a:effectLst/>
                <a:uLnTx/>
                <a:uFillTx/>
                <a:latin typeface="微软雅黑" panose="020B0503020204020204" pitchFamily="34" charset="-122"/>
                <a:sym typeface="+mn-ea"/>
              </a:rPr>
              <a:t>（招收器种为钢琴）</a:t>
            </a:r>
            <a:endParaRPr lang="zh-CN" altLang="en-US" sz="1400" noProof="0" dirty="0" smtClean="0">
              <a:ln>
                <a:noFill/>
              </a:ln>
              <a:solidFill>
                <a:srgbClr val="0F5D9D"/>
              </a:solidFill>
              <a:effectLst/>
              <a:uLnTx/>
              <a:uFillTx/>
              <a:latin typeface="微软雅黑" panose="020B0503020204020204" pitchFamily="34" charset="-122"/>
              <a:sym typeface="+mn-ea"/>
            </a:endParaRPr>
          </a:p>
        </p:txBody>
      </p:sp>
      <p:sp>
        <p:nvSpPr>
          <p:cNvPr id="30" name="矩形 29"/>
          <p:cNvSpPr/>
          <p:nvPr/>
        </p:nvSpPr>
        <p:spPr>
          <a:xfrm>
            <a:off x="3168870" y="2767274"/>
            <a:ext cx="1697459" cy="364331"/>
          </a:xfrm>
          <a:prstGeom prst="rect">
            <a:avLst/>
          </a:prstGeom>
          <a:solidFill>
            <a:srgbClr val="0F5D9D"/>
          </a:solidFill>
          <a:ln>
            <a:solidFill>
              <a:srgbClr val="0F5D9D"/>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舞蹈表演</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6" name="矩形 35"/>
          <p:cNvSpPr/>
          <p:nvPr/>
        </p:nvSpPr>
        <p:spPr>
          <a:xfrm>
            <a:off x="5036820" y="2752090"/>
            <a:ext cx="3473450" cy="521970"/>
          </a:xfrm>
          <a:prstGeom prst="rect">
            <a:avLst/>
          </a:prstGeom>
          <a:ln>
            <a:solidFill>
              <a:srgbClr val="0F5D9D"/>
            </a:solidFill>
          </a:ln>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smtClean="0">
                <a:ln>
                  <a:noFill/>
                </a:ln>
                <a:solidFill>
                  <a:srgbClr val="0F5D9D"/>
                </a:solidFill>
                <a:effectLst/>
                <a:uLnTx/>
                <a:uFillTx/>
                <a:latin typeface="微软雅黑" panose="020B0503020204020204" pitchFamily="34" charset="-122"/>
                <a:ea typeface="微软雅黑" panose="020B0503020204020204" pitchFamily="34" charset="-122"/>
                <a:cs typeface="+mn-cs"/>
              </a:rPr>
              <a:t>只招中国古典舞、中国民族民间舞、芭蕾舞和现代舞</a:t>
            </a:r>
            <a:endParaRPr kumimoji="0" lang="en-US" altLang="zh-CN" sz="1400" b="0" i="0" u="none" strike="noStrike" kern="1200" cap="none" spc="0" normalizeH="0" baseline="0" noProof="0" dirty="0">
              <a:ln>
                <a:noFill/>
              </a:ln>
              <a:solidFill>
                <a:srgbClr val="0F5D9D"/>
              </a:solidFill>
              <a:effectLst/>
              <a:uLnTx/>
              <a:uFillTx/>
              <a:latin typeface="微软雅黑" panose="020B0503020204020204" pitchFamily="34" charset="-122"/>
              <a:ea typeface="微软雅黑" panose="020B0503020204020204" pitchFamily="34" charset="-122"/>
              <a:cs typeface="+mn-cs"/>
            </a:endParaRPr>
          </a:p>
        </p:txBody>
      </p:sp>
      <p:cxnSp>
        <p:nvCxnSpPr>
          <p:cNvPr id="54" name="直接连接符 53"/>
          <p:cNvCxnSpPr/>
          <p:nvPr/>
        </p:nvCxnSpPr>
        <p:spPr>
          <a:xfrm>
            <a:off x="2596391" y="1726261"/>
            <a:ext cx="470002" cy="0"/>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cxnSp>
        <p:nvCxnSpPr>
          <p:cNvPr id="55" name="直接连接符 54"/>
          <p:cNvCxnSpPr/>
          <p:nvPr/>
        </p:nvCxnSpPr>
        <p:spPr>
          <a:xfrm>
            <a:off x="2596390" y="2958389"/>
            <a:ext cx="470003" cy="0"/>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cxnSp>
        <p:nvCxnSpPr>
          <p:cNvPr id="56" name="直接连接符 55"/>
          <p:cNvCxnSpPr/>
          <p:nvPr/>
        </p:nvCxnSpPr>
        <p:spPr>
          <a:xfrm flipV="1">
            <a:off x="2593653" y="1722539"/>
            <a:ext cx="1" cy="1236568"/>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cxnSp>
        <p:nvCxnSpPr>
          <p:cNvPr id="57" name="直接连接符 56"/>
          <p:cNvCxnSpPr/>
          <p:nvPr/>
        </p:nvCxnSpPr>
        <p:spPr>
          <a:xfrm>
            <a:off x="2151631" y="2352205"/>
            <a:ext cx="914762" cy="0"/>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sp>
        <p:nvSpPr>
          <p:cNvPr id="2" name="圆角矩形 25"/>
          <p:cNvSpPr/>
          <p:nvPr/>
        </p:nvSpPr>
        <p:spPr>
          <a:xfrm>
            <a:off x="3168650" y="3456305"/>
            <a:ext cx="5318760" cy="1056257"/>
          </a:xfrm>
          <a:prstGeom prst="roundRect">
            <a:avLst/>
          </a:prstGeom>
          <a:solidFill>
            <a:srgbClr val="0F5D9D"/>
          </a:solidFill>
        </p:spPr>
        <p:txBody>
          <a:bodyPr wrap="square">
            <a:spAutoFit/>
          </a:bodyPr>
          <a:lstStyle/>
          <a:p>
            <a:pPr lvl="0" indent="304800" defTabSz="914400" eaLnBrk="1" hangingPunct="1"/>
            <a:r>
              <a:rPr lang="zh-CN" altLang="en-US" sz="1400" b="1"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音乐表演</a:t>
            </a:r>
            <a:r>
              <a:rPr lang="zh-CN" altLang="en-US" sz="1400"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a:t>
            </a:r>
            <a:r>
              <a:rPr lang="zh-CN" altLang="en-US" sz="1400" b="1"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女生身高不低于</a:t>
            </a:r>
            <a:r>
              <a:rPr lang="en-US" altLang="zh-CN" sz="1400" b="1" dirty="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1.60</a:t>
            </a:r>
            <a:r>
              <a:rPr lang="zh-CN" altLang="en-US" sz="1400" b="1"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米，男生身高不低于</a:t>
            </a:r>
            <a:r>
              <a:rPr lang="en-US" altLang="zh-CN" sz="1400" b="1" dirty="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1.68</a:t>
            </a:r>
            <a:r>
              <a:rPr lang="zh-CN" altLang="en-US" sz="1400" b="1"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米，考生身高以高考体检信息为准。</a:t>
            </a:r>
            <a:endParaRPr lang="en-US" altLang="zh-CN" sz="1400" dirty="0" smtClean="0">
              <a:solidFill>
                <a:schemeClr val="bg1"/>
              </a:solidFill>
              <a:ea typeface="宋体" panose="02010600030101010101" pitchFamily="2" charset="-122"/>
              <a:cs typeface="Calibri" panose="020F0502020204030204" pitchFamily="34" charset="0"/>
            </a:endParaRPr>
          </a:p>
          <a:p>
            <a:pPr lvl="0" indent="304800" defTabSz="914400" eaLnBrk="1" hangingPunct="1"/>
            <a:r>
              <a:rPr lang="zh-CN" altLang="en-US" sz="1400" b="1"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舞蹈表演</a:t>
            </a:r>
            <a:r>
              <a:rPr lang="zh-CN" altLang="en-US" sz="1400"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a:t>
            </a:r>
            <a:r>
              <a:rPr lang="zh-CN" altLang="en-US" sz="1400" b="1"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女生身高不低于</a:t>
            </a:r>
            <a:r>
              <a:rPr lang="en-US" altLang="zh-CN" sz="1400" b="1" dirty="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1.65</a:t>
            </a:r>
            <a:r>
              <a:rPr lang="zh-CN" altLang="en-US" sz="1400" b="1"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米，男生身高不低于</a:t>
            </a:r>
            <a:r>
              <a:rPr lang="en-US" altLang="zh-CN" sz="1400" b="1" dirty="0" smtClean="0">
                <a:solidFill>
                  <a:schemeClr val="bg1"/>
                </a:solidFill>
                <a:latin typeface="Times New Roman" panose="02020603050405020304" pitchFamily="18" charset="0"/>
                <a:ea typeface="宋体" panose="02010600030101010101" pitchFamily="2" charset="-122"/>
                <a:cs typeface="Times New Roman" panose="02020603050405020304" pitchFamily="18" charset="0"/>
              </a:rPr>
              <a:t>1.75</a:t>
            </a:r>
            <a:r>
              <a:rPr lang="zh-CN" altLang="en-US" sz="1400" b="1"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rPr>
              <a:t>米，考生身高以高考体检信息为准。</a:t>
            </a:r>
            <a:endParaRPr lang="en-US" altLang="zh-CN" sz="1400" b="1" dirty="0" smtClean="0">
              <a:solidFill>
                <a:schemeClr val="bg1"/>
              </a:solidFill>
              <a:latin typeface="Times New Roman" panose="02020603050405020304" pitchFamily="18" charset="0"/>
              <a:ea typeface="宋体" panose="02010600030101010101" pitchFamily="2" charset="-122"/>
              <a:cs typeface="Calibri" panose="020F0502020204030204" pitchFamily="34" charset="0"/>
            </a:endParaRPr>
          </a:p>
        </p:txBody>
      </p:sp>
      <p:cxnSp>
        <p:nvCxnSpPr>
          <p:cNvPr id="3" name="直接连接符 2"/>
          <p:cNvCxnSpPr/>
          <p:nvPr/>
        </p:nvCxnSpPr>
        <p:spPr>
          <a:xfrm flipV="1">
            <a:off x="2151380" y="3976370"/>
            <a:ext cx="974090" cy="5715"/>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sp>
        <p:nvSpPr>
          <p:cNvPr id="4" name="矩形 3"/>
          <p:cNvSpPr/>
          <p:nvPr/>
        </p:nvSpPr>
        <p:spPr>
          <a:xfrm>
            <a:off x="655012" y="3789161"/>
            <a:ext cx="1465895" cy="385763"/>
          </a:xfrm>
          <a:prstGeom prst="rect">
            <a:avLst/>
          </a:prstGeom>
          <a:solidFill>
            <a:srgbClr val="0F5D9D"/>
          </a:solidFill>
          <a:ln>
            <a:solidFill>
              <a:srgbClr val="257EBE"/>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身高要求</a:t>
            </a:r>
            <a:endParaRPr kumimoji="0" lang="zh-CN" altLang="en-US" sz="16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sz="2000" b="1" kern="0" dirty="0">
                <a:solidFill>
                  <a:srgbClr val="0F5D9D"/>
                </a:solidFill>
                <a:latin typeface="Impact" panose="020B0806030902050204" pitchFamily="34" charset="0"/>
                <a:ea typeface="微软雅黑" panose="020B0503020204020204" pitchFamily="34" charset="-122"/>
                <a:sym typeface="+mn-ea"/>
              </a:rPr>
              <a:t>艺术类专业</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r>
              <a:rPr lang="zh-CN" sz="2000" b="1" kern="0" dirty="0">
                <a:solidFill>
                  <a:srgbClr val="0F5D9D"/>
                </a:solidFill>
                <a:latin typeface="Impact" panose="020B0806030902050204" pitchFamily="34" charset="0"/>
                <a:sym typeface="+mn-ea"/>
              </a:rPr>
              <a:t>（202</a:t>
            </a:r>
            <a:r>
              <a:rPr lang="en-US" altLang="zh-CN" sz="2000" b="1" kern="0" dirty="0">
                <a:solidFill>
                  <a:srgbClr val="0F5D9D"/>
                </a:solidFill>
                <a:latin typeface="Impact" panose="020B0806030902050204" pitchFamily="34" charset="0"/>
                <a:sym typeface="+mn-ea"/>
              </a:rPr>
              <a:t>4</a:t>
            </a:r>
            <a:r>
              <a:rPr lang="zh-CN" sz="2000" b="1" kern="0" dirty="0">
                <a:solidFill>
                  <a:srgbClr val="0F5D9D"/>
                </a:solidFill>
                <a:latin typeface="Impact" panose="020B0806030902050204" pitchFamily="34" charset="0"/>
                <a:sym typeface="+mn-ea"/>
              </a:rPr>
              <a:t>）</a:t>
            </a:r>
            <a:endParaRPr lang="zh-CN" sz="2000" b="1" kern="0" dirty="0">
              <a:solidFill>
                <a:srgbClr val="0F5D9D"/>
              </a:solidFill>
              <a:latin typeface="Impact" panose="020B0806030902050204" pitchFamily="34" charset="0"/>
              <a:ea typeface="微软雅黑" panose="020B0503020204020204" pitchFamily="34" charset="-122"/>
              <a:sym typeface="+mn-ea"/>
            </a:endParaRPr>
          </a:p>
        </p:txBody>
      </p:sp>
      <p:sp>
        <p:nvSpPr>
          <p:cNvPr id="21" name="圆角矩形 25"/>
          <p:cNvSpPr/>
          <p:nvPr/>
        </p:nvSpPr>
        <p:spPr>
          <a:xfrm>
            <a:off x="655320" y="833120"/>
            <a:ext cx="5458460" cy="445770"/>
          </a:xfrm>
          <a:prstGeom prst="roundRect">
            <a:avLst/>
          </a:prstGeom>
          <a:solidFill>
            <a:srgbClr val="0F5D9D"/>
          </a:solidFill>
        </p:spPr>
        <p:txBody>
          <a:bodyPr wrap="square">
            <a:noAutofit/>
          </a:bodyP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cs typeface="+mn-cs"/>
              </a:rPr>
              <a:t>专业成绩采用省级统考成绩，学生进校后不能转换专业</a:t>
            </a:r>
            <a:endParaRPr kumimoji="0" lang="zh-CN" altLang="en-US" sz="1600" b="1" i="0" u="none" strike="noStrike" kern="1200" cap="none" spc="0" normalizeH="0" baseline="0" noProof="0" dirty="0" smtClean="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sz="2000" b="1" kern="0" dirty="0">
                <a:solidFill>
                  <a:srgbClr val="0F5D9D"/>
                </a:solidFill>
                <a:latin typeface="Impact" panose="020B0806030902050204" pitchFamily="34" charset="0"/>
                <a:ea typeface="微软雅黑" panose="020B0503020204020204" pitchFamily="34" charset="-122"/>
                <a:sym typeface="+mn-ea"/>
              </a:rPr>
              <a:t>艺术类专业（</a:t>
            </a:r>
            <a:r>
              <a:rPr lang="en-US" altLang="zh-CN" sz="2000" b="1" kern="0" dirty="0">
                <a:solidFill>
                  <a:srgbClr val="0F5D9D"/>
                </a:solidFill>
                <a:latin typeface="Impact" panose="020B0806030902050204" pitchFamily="34" charset="0"/>
                <a:ea typeface="微软雅黑" panose="020B0503020204020204" pitchFamily="34" charset="-122"/>
                <a:sym typeface="+mn-ea"/>
              </a:rPr>
              <a:t>2024</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22" name="矩形 21"/>
          <p:cNvSpPr/>
          <p:nvPr/>
        </p:nvSpPr>
        <p:spPr>
          <a:xfrm>
            <a:off x="655012" y="2193680"/>
            <a:ext cx="1465895" cy="385763"/>
          </a:xfrm>
          <a:prstGeom prst="rect">
            <a:avLst/>
          </a:prstGeom>
          <a:solidFill>
            <a:srgbClr val="0F5D9D"/>
          </a:solidFill>
          <a:ln>
            <a:solidFill>
              <a:srgbClr val="0F5D9D"/>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rPr>
              <a:t>录取原则</a:t>
            </a:r>
            <a:endParaRPr kumimoji="0" lang="zh-CN" altLang="en-US" sz="16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31" name="直接连接符 30"/>
          <p:cNvCxnSpPr/>
          <p:nvPr/>
        </p:nvCxnSpPr>
        <p:spPr>
          <a:xfrm flipV="1">
            <a:off x="2183806" y="2395934"/>
            <a:ext cx="455633" cy="1"/>
          </a:xfrm>
          <a:prstGeom prst="line">
            <a:avLst/>
          </a:prstGeom>
          <a:ln>
            <a:solidFill>
              <a:srgbClr val="0F5D9D"/>
            </a:solidFill>
          </a:ln>
        </p:spPr>
        <p:style>
          <a:lnRef idx="2">
            <a:schemeClr val="accent1"/>
          </a:lnRef>
          <a:fillRef idx="0">
            <a:schemeClr val="accent1"/>
          </a:fillRef>
          <a:effectRef idx="1">
            <a:schemeClr val="accent1"/>
          </a:effectRef>
          <a:fontRef idx="minor">
            <a:schemeClr val="tx1"/>
          </a:fontRef>
        </p:style>
      </p:cxnSp>
      <p:sp>
        <p:nvSpPr>
          <p:cNvPr id="2" name="圆角矩形 25"/>
          <p:cNvSpPr/>
          <p:nvPr>
            <p:custDataLst>
              <p:tags r:id="rId1"/>
            </p:custDataLst>
          </p:nvPr>
        </p:nvSpPr>
        <p:spPr>
          <a:xfrm>
            <a:off x="2702560" y="1883410"/>
            <a:ext cx="5305425" cy="1328542"/>
          </a:xfrm>
          <a:prstGeom prst="roundRect">
            <a:avLst/>
          </a:prstGeom>
          <a:solidFill>
            <a:srgbClr val="0F5D9D"/>
          </a:solidFill>
        </p:spPr>
        <p:txBody>
          <a:bodyPr wrap="square">
            <a:spAutoFit/>
          </a:bodyPr>
          <a:lstStyle/>
          <a:p>
            <a:pPr>
              <a:lnSpc>
                <a:spcPct val="150000"/>
              </a:lnSpc>
            </a:pPr>
            <a:r>
              <a:rPr lang="zh-CN" altLang="en-US" sz="1600" b="1" dirty="0" smtClean="0">
                <a:solidFill>
                  <a:schemeClr val="bg1"/>
                </a:solidFill>
              </a:rPr>
              <a:t>省级统考成绩合格，高考成绩达到生源省划定的相应批次本科院校艺术类专业录取控制分数线。录取办法执行生源所在地省级招生考试机构制定的有关规定</a:t>
            </a:r>
            <a:endParaRPr lang="zh-CN" altLang="en-US" sz="1600" b="1" dirty="0" smtClean="0">
              <a:solidFill>
                <a:schemeClr val="bg1"/>
              </a:solidFill>
            </a:endParaRPr>
          </a:p>
        </p:txBody>
      </p:sp>
      <p:sp>
        <p:nvSpPr>
          <p:cNvPr id="10" name="文本框 9"/>
          <p:cNvSpPr txBox="1"/>
          <p:nvPr>
            <p:custDataLst>
              <p:tags r:id="rId2"/>
            </p:custDataLst>
          </p:nvPr>
        </p:nvSpPr>
        <p:spPr>
          <a:xfrm>
            <a:off x="655320" y="3644265"/>
            <a:ext cx="7800975" cy="506730"/>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sz="1800" b="1" dirty="0">
                <a:solidFill>
                  <a:srgbClr val="0F5D9D"/>
                </a:solidFill>
                <a:latin typeface="Impact" panose="020B0806030902050204" pitchFamily="34" charset="0"/>
                <a:sym typeface="+mn-ea"/>
              </a:rPr>
              <a:t>艺术类专业招生政策查询网址：</a:t>
            </a:r>
            <a:r>
              <a:rPr lang="zh-CN" altLang="en-US" sz="1800" dirty="0">
                <a:solidFill>
                  <a:srgbClr val="0F5D9D"/>
                </a:solidFill>
                <a:latin typeface="Impact" panose="020B0806030902050204" pitchFamily="34" charset="0"/>
                <a:sym typeface="+mn-ea"/>
                <a:hlinkClick r:id="rId3"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https://zhaosheng.csu.edu.cn/tslxzs/yslzy.htm</a:t>
            </a:r>
            <a:endParaRPr lang="zh-CN" altLang="en-US" sz="1800" dirty="0">
              <a:solidFill>
                <a:srgbClr val="0F5D9D"/>
              </a:solidFill>
              <a:latin typeface="Impact" panose="020B0806030902050204" pitchFamily="34" charset="0"/>
              <a:sym typeface="+mn-ea"/>
              <a:hlinkClick r:id="rId3"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endParaRPr>
          </a:p>
        </p:txBody>
      </p:sp>
      <p:sp>
        <p:nvSpPr>
          <p:cNvPr id="21" name="矩形 20"/>
          <p:cNvSpPr/>
          <p:nvPr>
            <p:custDataLst>
              <p:tags r:id="rId4"/>
            </p:custDataLst>
          </p:nvPr>
        </p:nvSpPr>
        <p:spPr>
          <a:xfrm>
            <a:off x="655320" y="1092835"/>
            <a:ext cx="1464945" cy="355600"/>
          </a:xfrm>
          <a:prstGeom prst="rect">
            <a:avLst/>
          </a:prstGeom>
          <a:solidFill>
            <a:srgbClr val="0F5D9D"/>
          </a:solidFill>
        </p:spPr>
        <p:txBody>
          <a:bodyPr wrap="square">
            <a:no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招生计划</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custDataLst>
              <p:tags r:id="rId5"/>
            </p:custDataLst>
          </p:nvPr>
        </p:nvSpPr>
        <p:spPr>
          <a:xfrm>
            <a:off x="2829175" y="1094840"/>
            <a:ext cx="2166620" cy="337185"/>
          </a:xfrm>
          <a:prstGeom prst="rect">
            <a:avLst/>
          </a:prstGeom>
          <a:ln>
            <a:solidFill>
              <a:schemeClr val="tx2"/>
            </a:solidFill>
          </a:ln>
        </p:spPr>
        <p:txBody>
          <a:bodyPr wrap="none">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艺术与科技专业</a:t>
            </a:r>
            <a:r>
              <a:rPr lang="en-US" altLang="zh-CN" sz="1600" dirty="0">
                <a:solidFill>
                  <a:srgbClr val="002060"/>
                </a:solidFill>
                <a:latin typeface="微软雅黑" panose="020B0503020204020204" pitchFamily="34" charset="-122"/>
                <a:ea typeface="微软雅黑" panose="020B0503020204020204" pitchFamily="34" charset="-122"/>
              </a:rPr>
              <a:t>155</a:t>
            </a:r>
            <a:r>
              <a:rPr lang="zh-CN" altLang="en-US" sz="1600" dirty="0">
                <a:solidFill>
                  <a:srgbClr val="002060"/>
                </a:solidFill>
                <a:latin typeface="微软雅黑" panose="020B0503020204020204" pitchFamily="34" charset="-122"/>
                <a:ea typeface="微软雅黑" panose="020B0503020204020204" pitchFamily="34" charset="-122"/>
              </a:rPr>
              <a:t>名</a:t>
            </a: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29" name="矩形 28"/>
          <p:cNvSpPr/>
          <p:nvPr>
            <p:custDataLst>
              <p:tags r:id="rId6"/>
            </p:custDataLst>
          </p:nvPr>
        </p:nvSpPr>
        <p:spPr>
          <a:xfrm>
            <a:off x="5663243" y="1102297"/>
            <a:ext cx="1640840" cy="337185"/>
          </a:xfrm>
          <a:prstGeom prst="rect">
            <a:avLst/>
          </a:prstGeom>
          <a:ln>
            <a:solidFill>
              <a:schemeClr val="tx2"/>
            </a:solidFill>
          </a:ln>
        </p:spPr>
        <p:txBody>
          <a:bodyPr wrap="none">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音乐舞蹈类</a:t>
            </a:r>
            <a:r>
              <a:rPr lang="en-US" altLang="zh-CN" sz="1600" dirty="0">
                <a:solidFill>
                  <a:srgbClr val="002060"/>
                </a:solidFill>
                <a:latin typeface="微软雅黑" panose="020B0503020204020204" pitchFamily="34" charset="-122"/>
                <a:ea typeface="微软雅黑" panose="020B0503020204020204" pitchFamily="34" charset="-122"/>
              </a:rPr>
              <a:t>56</a:t>
            </a:r>
            <a:r>
              <a:rPr lang="zh-CN" altLang="en-US" sz="1600" dirty="0">
                <a:solidFill>
                  <a:srgbClr val="002060"/>
                </a:solidFill>
                <a:latin typeface="微软雅黑" panose="020B0503020204020204" pitchFamily="34" charset="-122"/>
                <a:ea typeface="微软雅黑" panose="020B0503020204020204" pitchFamily="34" charset="-122"/>
              </a:rPr>
              <a:t>名</a:t>
            </a: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3" name="加号 2"/>
          <p:cNvSpPr/>
          <p:nvPr>
            <p:custDataLst>
              <p:tags r:id="rId7"/>
            </p:custDataLst>
          </p:nvPr>
        </p:nvSpPr>
        <p:spPr>
          <a:xfrm>
            <a:off x="5179120" y="1134545"/>
            <a:ext cx="300608" cy="283748"/>
          </a:xfrm>
          <a:prstGeom prst="mathPlus">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34" name="矩形 33"/>
          <p:cNvSpPr/>
          <p:nvPr/>
        </p:nvSpPr>
        <p:spPr>
          <a:xfrm>
            <a:off x="2480945" y="850265"/>
            <a:ext cx="5815965" cy="829945"/>
          </a:xfrm>
          <a:prstGeom prst="rect">
            <a:avLst/>
          </a:prstGeom>
          <a:ln>
            <a:solidFill>
              <a:srgbClr val="0F5D9D"/>
            </a:solidFill>
          </a:ln>
        </p:spPr>
        <p:txBody>
          <a:bodyPr wrap="square">
            <a:spAutoFit/>
          </a:bodyPr>
          <a:lstStyle/>
          <a:p>
            <a:r>
              <a:rPr lang="zh-CN" altLang="en-US" sz="1600" dirty="0" smtClean="0">
                <a:solidFill>
                  <a:srgbClr val="002060"/>
                </a:solidFill>
                <a:latin typeface="微软雅黑" panose="020B0503020204020204" pitchFamily="34" charset="-122"/>
                <a:ea typeface="微软雅黑" panose="020B0503020204020204" pitchFamily="34" charset="-122"/>
              </a:rPr>
              <a:t>田径、游泳、篮球、足球（男）、兵乓球、羽毛球</a:t>
            </a:r>
            <a:endParaRPr lang="zh-CN" altLang="en-US" sz="1600" dirty="0" smtClean="0">
              <a:solidFill>
                <a:srgbClr val="002060"/>
              </a:solidFill>
              <a:latin typeface="微软雅黑" panose="020B0503020204020204" pitchFamily="34" charset="-122"/>
              <a:ea typeface="微软雅黑" panose="020B0503020204020204" pitchFamily="34" charset="-122"/>
            </a:endParaRPr>
          </a:p>
          <a:p>
            <a:endParaRPr lang="zh-CN" altLang="en-US" sz="1600" dirty="0" smtClean="0">
              <a:solidFill>
                <a:srgbClr val="002060"/>
              </a:solidFill>
              <a:latin typeface="微软雅黑" panose="020B0503020204020204" pitchFamily="34" charset="-122"/>
              <a:ea typeface="微软雅黑" panose="020B0503020204020204" pitchFamily="34" charset="-122"/>
            </a:endParaRPr>
          </a:p>
          <a:p>
            <a:r>
              <a:rPr lang="zh-CN" altLang="en-US" sz="1600" dirty="0" smtClean="0">
                <a:solidFill>
                  <a:srgbClr val="002060"/>
                </a:solidFill>
                <a:latin typeface="微软雅黑" panose="020B0503020204020204" pitchFamily="34" charset="-122"/>
                <a:ea typeface="微软雅黑" panose="020B0503020204020204" pitchFamily="34" charset="-122"/>
              </a:rPr>
              <a:t>招生</a:t>
            </a:r>
            <a:r>
              <a:rPr lang="zh-CN" altLang="en-US" sz="1600" dirty="0" smtClean="0">
                <a:solidFill>
                  <a:srgbClr val="002060"/>
                </a:solidFill>
                <a:latin typeface="微软雅黑" panose="020B0503020204020204" pitchFamily="34" charset="-122"/>
              </a:rPr>
              <a:t>计划</a:t>
            </a:r>
            <a:r>
              <a:rPr lang="en-US" altLang="zh-CN" sz="1600" b="1" dirty="0" smtClean="0">
                <a:solidFill>
                  <a:srgbClr val="C00000"/>
                </a:solidFill>
                <a:latin typeface="微软雅黑" panose="020B0503020204020204" pitchFamily="34" charset="-122"/>
                <a:ea typeface="微软雅黑" panose="020B0503020204020204" pitchFamily="34" charset="-122"/>
              </a:rPr>
              <a:t>80</a:t>
            </a:r>
            <a:r>
              <a:rPr lang="zh-CN" altLang="en-US" sz="1600" b="1" dirty="0" smtClean="0">
                <a:solidFill>
                  <a:srgbClr val="C00000"/>
                </a:solidFill>
                <a:latin typeface="微软雅黑" panose="020B0503020204020204" pitchFamily="34" charset="-122"/>
                <a:ea typeface="微软雅黑" panose="020B0503020204020204" pitchFamily="34" charset="-122"/>
              </a:rPr>
              <a:t>人</a:t>
            </a:r>
            <a:endParaRPr lang="zh-CN" altLang="en-US" sz="1600" b="1" dirty="0">
              <a:solidFill>
                <a:srgbClr val="C00000"/>
              </a:solidFill>
            </a:endParaRPr>
          </a:p>
        </p:txBody>
      </p:sp>
      <p:sp>
        <p:nvSpPr>
          <p:cNvPr id="37" name="矩形 36"/>
          <p:cNvSpPr/>
          <p:nvPr/>
        </p:nvSpPr>
        <p:spPr>
          <a:xfrm>
            <a:off x="556717" y="850512"/>
            <a:ext cx="1625281" cy="338554"/>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招生项目</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sz="2000" b="1" kern="0" dirty="0">
                <a:solidFill>
                  <a:srgbClr val="0F5D9D"/>
                </a:solidFill>
                <a:latin typeface="Impact" panose="020B0806030902050204" pitchFamily="34" charset="0"/>
                <a:ea typeface="微软雅黑" panose="020B0503020204020204" pitchFamily="34" charset="-122"/>
                <a:sym typeface="+mn-ea"/>
              </a:rPr>
              <a:t>运动训练（</a:t>
            </a:r>
            <a:r>
              <a:rPr lang="en-US" altLang="zh-CN" sz="2000" b="1" kern="0" dirty="0">
                <a:solidFill>
                  <a:srgbClr val="0F5D9D"/>
                </a:solidFill>
                <a:latin typeface="Impact" panose="020B0806030902050204" pitchFamily="34" charset="0"/>
                <a:ea typeface="微软雅黑" panose="020B0503020204020204" pitchFamily="34" charset="-122"/>
                <a:sym typeface="+mn-ea"/>
              </a:rPr>
              <a:t>2024</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graphicFrame>
        <p:nvGraphicFramePr>
          <p:cNvPr id="2" name="表格 1"/>
          <p:cNvGraphicFramePr/>
          <p:nvPr>
            <p:custDataLst>
              <p:tags r:id="rId1"/>
            </p:custDataLst>
          </p:nvPr>
        </p:nvGraphicFramePr>
        <p:xfrm>
          <a:off x="585470" y="1868170"/>
          <a:ext cx="3771900" cy="2956560"/>
        </p:xfrm>
        <a:graphic>
          <a:graphicData uri="http://schemas.openxmlformats.org/drawingml/2006/table">
            <a:tbl>
              <a:tblPr firstRow="1" bandRow="1">
                <a:tableStyleId>{5C22544A-7EE6-4342-B048-85BDC9FD1C3A}</a:tableStyleId>
              </a:tblPr>
              <a:tblGrid>
                <a:gridCol w="654685"/>
                <a:gridCol w="2546985"/>
                <a:gridCol w="570230"/>
              </a:tblGrid>
              <a:tr h="261620">
                <a:tc>
                  <a:txBody>
                    <a:bodyPr/>
                    <a:lstStyle/>
                    <a:p>
                      <a:pPr algn="ctr">
                        <a:buNone/>
                      </a:pPr>
                      <a:r>
                        <a:rPr lang="zh-CN" altLang="en-US" sz="1000" b="1">
                          <a:latin typeface="微软雅黑" panose="020B0503020204020204" pitchFamily="34" charset="-122"/>
                          <a:ea typeface="微软雅黑" panose="020B0503020204020204" pitchFamily="34" charset="-122"/>
                        </a:rPr>
                        <a:t>招生</a:t>
                      </a:r>
                      <a:endParaRPr lang="zh-CN" altLang="en-US" sz="1000" b="1">
                        <a:latin typeface="微软雅黑" panose="020B0503020204020204" pitchFamily="34" charset="-122"/>
                        <a:ea typeface="微软雅黑" panose="020B0503020204020204" pitchFamily="34" charset="-122"/>
                      </a:endParaRPr>
                    </a:p>
                    <a:p>
                      <a:pPr algn="ctr">
                        <a:buNone/>
                      </a:pPr>
                      <a:r>
                        <a:rPr lang="zh-CN" altLang="en-US" sz="1000" b="1">
                          <a:latin typeface="微软雅黑" panose="020B0503020204020204" pitchFamily="34" charset="-122"/>
                          <a:ea typeface="微软雅黑" panose="020B0503020204020204" pitchFamily="34" charset="-122"/>
                        </a:rPr>
                        <a:t>项目</a:t>
                      </a:r>
                      <a:endParaRPr lang="zh-CN" altLang="en-US" sz="1000" b="1">
                        <a:latin typeface="微软雅黑" panose="020B0503020204020204" pitchFamily="34" charset="-122"/>
                        <a:ea typeface="微软雅黑" panose="020B0503020204020204" pitchFamily="34" charset="-122"/>
                      </a:endParaRPr>
                    </a:p>
                  </a:txBody>
                  <a:tcPr anchor="ctr">
                    <a:solidFill>
                      <a:schemeClr val="accent2"/>
                    </a:solidFill>
                  </a:tcPr>
                </a:tc>
                <a:tc>
                  <a:txBody>
                    <a:bodyPr/>
                    <a:lstStyle/>
                    <a:p>
                      <a:pPr algn="ctr">
                        <a:buNone/>
                      </a:pPr>
                      <a:r>
                        <a:rPr lang="zh-CN" altLang="en-US" sz="1000" b="1">
                          <a:latin typeface="微软雅黑" panose="020B0503020204020204" pitchFamily="34" charset="-122"/>
                          <a:ea typeface="微软雅黑" panose="020B0503020204020204" pitchFamily="34" charset="-122"/>
                          <a:sym typeface="+mn-ea"/>
                        </a:rPr>
                        <a:t>招生小项</a:t>
                      </a:r>
                      <a:endParaRPr lang="zh-CN" altLang="en-US" sz="1000" b="1">
                        <a:latin typeface="微软雅黑" panose="020B0503020204020204" pitchFamily="34" charset="-122"/>
                        <a:ea typeface="微软雅黑" panose="020B0503020204020204" pitchFamily="34" charset="-122"/>
                        <a:sym typeface="+mn-ea"/>
                      </a:endParaRPr>
                    </a:p>
                  </a:txBody>
                  <a:tcPr anchor="ctr">
                    <a:solidFill>
                      <a:schemeClr val="accent2"/>
                    </a:solidFill>
                  </a:tcPr>
                </a:tc>
                <a:tc>
                  <a:txBody>
                    <a:bodyPr/>
                    <a:lstStyle/>
                    <a:p>
                      <a:pPr algn="ctr">
                        <a:buNone/>
                      </a:pPr>
                      <a:r>
                        <a:rPr lang="zh-CN" altLang="en-US" sz="1000" b="1">
                          <a:latin typeface="微软雅黑" panose="020B0503020204020204" pitchFamily="34" charset="-122"/>
                          <a:ea typeface="微软雅黑" panose="020B0503020204020204" pitchFamily="34" charset="-122"/>
                          <a:sym typeface="+mn-ea"/>
                        </a:rPr>
                        <a:t>招生</a:t>
                      </a:r>
                      <a:endParaRPr lang="zh-CN" altLang="en-US" sz="1000" b="1">
                        <a:latin typeface="微软雅黑" panose="020B0503020204020204" pitchFamily="34" charset="-122"/>
                        <a:ea typeface="微软雅黑" panose="020B0503020204020204" pitchFamily="34" charset="-122"/>
                        <a:sym typeface="+mn-ea"/>
                      </a:endParaRPr>
                    </a:p>
                    <a:p>
                      <a:pPr algn="ctr">
                        <a:buNone/>
                      </a:pPr>
                      <a:r>
                        <a:rPr lang="zh-CN" altLang="en-US" sz="1000" b="1">
                          <a:latin typeface="微软雅黑" panose="020B0503020204020204" pitchFamily="34" charset="-122"/>
                          <a:ea typeface="微软雅黑" panose="020B0503020204020204" pitchFamily="34" charset="-122"/>
                          <a:sym typeface="+mn-ea"/>
                        </a:rPr>
                        <a:t>计划</a:t>
                      </a:r>
                      <a:endParaRPr lang="zh-CN" altLang="en-US" sz="1000" b="1">
                        <a:latin typeface="微软雅黑" panose="020B0503020204020204" pitchFamily="34" charset="-122"/>
                        <a:ea typeface="微软雅黑" panose="020B0503020204020204" pitchFamily="34" charset="-122"/>
                        <a:sym typeface="+mn-ea"/>
                      </a:endParaRPr>
                    </a:p>
                  </a:txBody>
                  <a:tcPr anchor="ctr">
                    <a:solidFill>
                      <a:schemeClr val="accent2"/>
                    </a:solidFill>
                  </a:tcPr>
                </a:tc>
              </a:tr>
              <a:tr h="322580">
                <a:tc rowSpan="3">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田径（男）</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径赛（100米、200米、400米、1500米、110米栏、400米栏）</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9</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vMerge="1">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田赛（铅球、撑杆跳）</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2</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endParaRPr>
                    </a:p>
                  </a:txBody>
                  <a:tcPr anchor="ctr"/>
                </a:tc>
              </a:tr>
              <a:tr h="0">
                <a:tc vMerge="1">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全能</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1</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endParaRPr>
                    </a:p>
                  </a:txBody>
                  <a:tcPr anchor="ctr"/>
                </a:tc>
              </a:tr>
              <a:tr h="0">
                <a:tc rowSpan="3">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田径（女）</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径赛（100米、200米、400米、800米、1500米、100米栏、400米栏）</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4</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vMerge="1">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田赛（标枪、撑杆跳）</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2</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vMerge="1">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全能</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1</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381000">
                <a:tc rowSpan="2">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游泳</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男（100米自由泳、200米自由泳、400米自由泳、100米蝶泳）</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2</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381000">
                <a:tc vMerge="1">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女（100米自由泳、200米自由泳、200米混合泳、100米仰泳、100米蛙泳）</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6</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6" name="表格 5"/>
          <p:cNvGraphicFramePr/>
          <p:nvPr>
            <p:custDataLst>
              <p:tags r:id="rId2"/>
            </p:custDataLst>
          </p:nvPr>
        </p:nvGraphicFramePr>
        <p:xfrm>
          <a:off x="4537075" y="1868170"/>
          <a:ext cx="3783330" cy="2346960"/>
        </p:xfrm>
        <a:graphic>
          <a:graphicData uri="http://schemas.openxmlformats.org/drawingml/2006/table">
            <a:tbl>
              <a:tblPr firstRow="1" bandRow="1">
                <a:tableStyleId>{5C22544A-7EE6-4342-B048-85BDC9FD1C3A}</a:tableStyleId>
              </a:tblPr>
              <a:tblGrid>
                <a:gridCol w="662940"/>
                <a:gridCol w="2545080"/>
                <a:gridCol w="575310"/>
              </a:tblGrid>
              <a:tr h="0">
                <a:tc>
                  <a:txBody>
                    <a:bodyPr/>
                    <a:lstStyle/>
                    <a:p>
                      <a:pPr algn="ctr">
                        <a:buNone/>
                      </a:pPr>
                      <a:r>
                        <a:rPr lang="zh-CN" altLang="en-US" sz="1000">
                          <a:latin typeface="微软雅黑" panose="020B0503020204020204" pitchFamily="34" charset="-122"/>
                          <a:ea typeface="微软雅黑" panose="020B0503020204020204" pitchFamily="34" charset="-122"/>
                        </a:rPr>
                        <a:t>招生</a:t>
                      </a:r>
                      <a:endParaRPr lang="zh-CN" altLang="en-US" sz="1000">
                        <a:latin typeface="微软雅黑" panose="020B0503020204020204" pitchFamily="34" charset="-122"/>
                        <a:ea typeface="微软雅黑" panose="020B0503020204020204" pitchFamily="34" charset="-122"/>
                      </a:endParaRPr>
                    </a:p>
                    <a:p>
                      <a:pPr algn="ctr">
                        <a:buNone/>
                      </a:pPr>
                      <a:r>
                        <a:rPr lang="zh-CN" altLang="en-US" sz="1000">
                          <a:latin typeface="微软雅黑" panose="020B0503020204020204" pitchFamily="34" charset="-122"/>
                          <a:ea typeface="微软雅黑" panose="020B0503020204020204" pitchFamily="34" charset="-122"/>
                        </a:rPr>
                        <a:t>项目</a:t>
                      </a:r>
                      <a:endParaRPr lang="zh-CN" altLang="en-US" sz="1000">
                        <a:latin typeface="微软雅黑" panose="020B0503020204020204" pitchFamily="34" charset="-122"/>
                        <a:ea typeface="微软雅黑" panose="020B0503020204020204" pitchFamily="34" charset="-122"/>
                      </a:endParaRPr>
                    </a:p>
                  </a:txBody>
                  <a:tcPr anchor="ctr">
                    <a:solidFill>
                      <a:schemeClr val="accent2"/>
                    </a:solidFill>
                  </a:tcPr>
                </a:tc>
                <a:tc>
                  <a:txBody>
                    <a:bodyPr/>
                    <a:lstStyle/>
                    <a:p>
                      <a:pPr algn="ctr">
                        <a:buNone/>
                      </a:pPr>
                      <a:r>
                        <a:rPr lang="zh-CN" altLang="en-US" sz="1000">
                          <a:latin typeface="微软雅黑" panose="020B0503020204020204" pitchFamily="34" charset="-122"/>
                          <a:ea typeface="微软雅黑" panose="020B0503020204020204" pitchFamily="34" charset="-122"/>
                          <a:sym typeface="+mn-ea"/>
                        </a:rPr>
                        <a:t>招生小项</a:t>
                      </a:r>
                      <a:endParaRPr lang="zh-CN" altLang="en-US" sz="1000">
                        <a:latin typeface="微软雅黑" panose="020B0503020204020204" pitchFamily="34" charset="-122"/>
                        <a:ea typeface="微软雅黑" panose="020B0503020204020204" pitchFamily="34" charset="-122"/>
                        <a:sym typeface="+mn-ea"/>
                      </a:endParaRPr>
                    </a:p>
                  </a:txBody>
                  <a:tcPr anchor="ctr">
                    <a:solidFill>
                      <a:schemeClr val="accent2"/>
                    </a:solidFill>
                  </a:tcPr>
                </a:tc>
                <a:tc>
                  <a:txBody>
                    <a:bodyPr/>
                    <a:lstStyle/>
                    <a:p>
                      <a:pPr algn="ctr">
                        <a:buNone/>
                      </a:pPr>
                      <a:r>
                        <a:rPr lang="zh-CN" altLang="en-US" sz="1000">
                          <a:latin typeface="微软雅黑" panose="020B0503020204020204" pitchFamily="34" charset="-122"/>
                          <a:ea typeface="微软雅黑" panose="020B0503020204020204" pitchFamily="34" charset="-122"/>
                          <a:sym typeface="+mn-ea"/>
                        </a:rPr>
                        <a:t>招生</a:t>
                      </a:r>
                      <a:endParaRPr lang="zh-CN" altLang="en-US" sz="1000">
                        <a:latin typeface="微软雅黑" panose="020B0503020204020204" pitchFamily="34" charset="-122"/>
                        <a:ea typeface="微软雅黑" panose="020B0503020204020204" pitchFamily="34" charset="-122"/>
                        <a:sym typeface="+mn-ea"/>
                      </a:endParaRPr>
                    </a:p>
                    <a:p>
                      <a:pPr algn="ctr">
                        <a:buNone/>
                      </a:pPr>
                      <a:r>
                        <a:rPr lang="zh-CN" altLang="en-US" sz="1000">
                          <a:latin typeface="微软雅黑" panose="020B0503020204020204" pitchFamily="34" charset="-122"/>
                          <a:ea typeface="微软雅黑" panose="020B0503020204020204" pitchFamily="34" charset="-122"/>
                          <a:sym typeface="+mn-ea"/>
                        </a:rPr>
                        <a:t>计划</a:t>
                      </a:r>
                      <a:endParaRPr lang="zh-CN" altLang="en-US" sz="1000">
                        <a:latin typeface="微软雅黑" panose="020B0503020204020204" pitchFamily="34" charset="-122"/>
                        <a:ea typeface="微软雅黑" panose="020B0503020204020204" pitchFamily="34" charset="-122"/>
                        <a:sym typeface="+mn-ea"/>
                      </a:endParaRPr>
                    </a:p>
                  </a:txBody>
                  <a:tcPr anchor="ctr">
                    <a:solidFill>
                      <a:schemeClr val="accent2"/>
                    </a:solidFill>
                  </a:tcPr>
                </a:tc>
              </a:tr>
              <a:tr h="0">
                <a:tc rowSpan="2">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篮球</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男</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15</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vMerge="1">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女</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8</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rowSpan="2">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足球</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男（守门员）</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2</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vMerge="1">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男（非守门员）</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13</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rowSpan="2">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乒乓球</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男</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5</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vMerge="1">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女</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4</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rowSpan="2">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羽毛球</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rPr>
                        <a:t>男</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4</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r h="0">
                <a:tc vMerge="1">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女</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c>
                  <a:txBody>
                    <a:bodyPr/>
                    <a:lstStyle/>
                    <a:p>
                      <a:pPr algn="ctr">
                        <a:buNone/>
                      </a:pPr>
                      <a:r>
                        <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mn-ea"/>
                        </a:rPr>
                        <a:t>2</a:t>
                      </a:r>
                      <a:endParaRPr lang="zh-CN" altLang="en-US" sz="1000" b="1" noProof="0" dirty="0" smtClean="0">
                        <a:ln>
                          <a:noFill/>
                        </a:ln>
                        <a:solidFill>
                          <a:schemeClr val="tx2">
                            <a:lumMod val="75000"/>
                          </a:schemeClr>
                        </a:solidFill>
                        <a:effectLst/>
                        <a:uLnTx/>
                        <a:uFillTx/>
                        <a:latin typeface="微软雅黑" panose="020B0503020204020204" pitchFamily="34" charset="-122"/>
                        <a:ea typeface="微软雅黑" panose="020B0503020204020204" pitchFamily="34" charset="-122"/>
                      </a:endParaRPr>
                    </a:p>
                  </a:txBody>
                  <a:tcPr anchor="ctr"/>
                </a:tc>
              </a:tr>
            </a:tbl>
          </a:graphicData>
        </a:graphic>
      </p:graphicFrame>
    </p:spTree>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36" name="矩形 35"/>
          <p:cNvSpPr/>
          <p:nvPr/>
        </p:nvSpPr>
        <p:spPr>
          <a:xfrm>
            <a:off x="556717" y="1012991"/>
            <a:ext cx="1629080" cy="338554"/>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资格条件</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2480945" y="1012825"/>
            <a:ext cx="6329680" cy="1568450"/>
          </a:xfrm>
          <a:prstGeom prst="rect">
            <a:avLst/>
          </a:prstGeom>
          <a:ln>
            <a:solidFill>
              <a:srgbClr val="0F5D9D"/>
            </a:solidFill>
          </a:ln>
        </p:spPr>
        <p:txBody>
          <a:bodyPr wrap="square">
            <a:spAutoFit/>
          </a:bodyPr>
          <a:lstStyle/>
          <a:p>
            <a:r>
              <a:rPr lang="zh-CN" altLang="zh-CN" sz="1600" dirty="0">
                <a:solidFill>
                  <a:srgbClr val="002060"/>
                </a:solidFill>
                <a:latin typeface="微软雅黑" panose="020B0503020204020204" pitchFamily="34" charset="-122"/>
                <a:ea typeface="微软雅黑" panose="020B0503020204020204" pitchFamily="34" charset="-122"/>
              </a:rPr>
              <a:t>符合</a:t>
            </a:r>
            <a:r>
              <a:rPr lang="zh-CN" altLang="en-US" sz="1600" dirty="0">
                <a:solidFill>
                  <a:srgbClr val="002060"/>
                </a:solidFill>
                <a:latin typeface="微软雅黑" panose="020B0503020204020204" pitchFamily="34" charset="-122"/>
                <a:ea typeface="微软雅黑" panose="020B0503020204020204" pitchFamily="34" charset="-122"/>
              </a:rPr>
              <a:t>当</a:t>
            </a:r>
            <a:r>
              <a:rPr lang="zh-CN" altLang="zh-CN" sz="1600" dirty="0">
                <a:solidFill>
                  <a:srgbClr val="002060"/>
                </a:solidFill>
                <a:latin typeface="微软雅黑" panose="020B0503020204020204" pitchFamily="34" charset="-122"/>
                <a:ea typeface="微软雅黑" panose="020B0503020204020204" pitchFamily="34" charset="-122"/>
              </a:rPr>
              <a:t>年高考报名</a:t>
            </a:r>
            <a:r>
              <a:rPr lang="zh-CN" altLang="zh-CN" sz="1600" dirty="0" smtClean="0">
                <a:solidFill>
                  <a:srgbClr val="002060"/>
                </a:solidFill>
                <a:latin typeface="微软雅黑" panose="020B0503020204020204" pitchFamily="34" charset="-122"/>
                <a:ea typeface="微软雅黑" panose="020B0503020204020204" pitchFamily="34" charset="-122"/>
              </a:rPr>
              <a:t>条件</a:t>
            </a:r>
            <a:r>
              <a:rPr lang="zh-CN" altLang="en-US" sz="1600" dirty="0" smtClean="0">
                <a:solidFill>
                  <a:srgbClr val="002060"/>
                </a:solidFill>
                <a:latin typeface="微软雅黑" panose="020B0503020204020204" pitchFamily="34" charset="-122"/>
              </a:rPr>
              <a:t>；参加生源所在地省级招生考试机构组织的普通高考报名；</a:t>
            </a:r>
            <a:r>
              <a:rPr lang="zh-CN" altLang="zh-CN" sz="1600" dirty="0">
                <a:solidFill>
                  <a:srgbClr val="002060"/>
                </a:solidFill>
                <a:latin typeface="微软雅黑" panose="020B0503020204020204" pitchFamily="34" charset="-122"/>
                <a:ea typeface="微软雅黑" panose="020B0503020204020204" pitchFamily="34" charset="-122"/>
              </a:rPr>
              <a:t>报考乒乓球、游泳、足球项目的考生须获得国家一级运动员（含）以上技术等级称号；报考田径、篮球、羽毛球项目的考生须获得国家二级运动员（含）以上技术等级称号，且所报专项必须与运动等级证书相符（考生运动员技术等级以“国家体育总局运动员技术等级系统”公示的数据信息为准）</a:t>
            </a:r>
            <a:endParaRPr lang="zh-CN" altLang="zh-CN" sz="1600" dirty="0">
              <a:solidFill>
                <a:srgbClr val="002060"/>
              </a:solidFill>
              <a:latin typeface="微软雅黑" panose="020B0503020204020204" pitchFamily="34" charset="-122"/>
              <a:ea typeface="微软雅黑" panose="020B0503020204020204" pitchFamily="34" charset="-122"/>
            </a:endParaRPr>
          </a:p>
        </p:txBody>
      </p:sp>
      <p:sp>
        <p:nvSpPr>
          <p:cNvPr id="20" name="矩形 19"/>
          <p:cNvSpPr/>
          <p:nvPr/>
        </p:nvSpPr>
        <p:spPr>
          <a:xfrm>
            <a:off x="556717" y="2753155"/>
            <a:ext cx="1625280" cy="338554"/>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考核内容</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56717" y="3252074"/>
            <a:ext cx="1629080" cy="338554"/>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录取原则</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矩形 26"/>
          <p:cNvSpPr/>
          <p:nvPr/>
        </p:nvSpPr>
        <p:spPr>
          <a:xfrm>
            <a:off x="2491284" y="3265742"/>
            <a:ext cx="792480" cy="337185"/>
          </a:xfrm>
          <a:prstGeom prst="rect">
            <a:avLst/>
          </a:prstGeom>
          <a:ln>
            <a:solidFill>
              <a:srgbClr val="0F5D9D"/>
            </a:solidFill>
          </a:ln>
        </p:spPr>
        <p:txBody>
          <a:bodyPr wrap="none">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综合分</a:t>
            </a:r>
            <a:endParaRPr lang="zh-CN" altLang="en-US" sz="1600" dirty="0">
              <a:latin typeface="微软雅黑" panose="020B0503020204020204" pitchFamily="34" charset="-122"/>
              <a:ea typeface="微软雅黑" panose="020B0503020204020204" pitchFamily="34" charset="-122"/>
            </a:endParaRPr>
          </a:p>
        </p:txBody>
      </p:sp>
      <p:sp>
        <p:nvSpPr>
          <p:cNvPr id="28" name="矩形 27"/>
          <p:cNvSpPr/>
          <p:nvPr/>
        </p:nvSpPr>
        <p:spPr>
          <a:xfrm>
            <a:off x="3755640" y="3258285"/>
            <a:ext cx="2431415" cy="337185"/>
          </a:xfrm>
          <a:prstGeom prst="rect">
            <a:avLst/>
          </a:prstGeom>
          <a:ln>
            <a:solidFill>
              <a:schemeClr val="tx2"/>
            </a:solidFill>
          </a:ln>
        </p:spPr>
        <p:txBody>
          <a:bodyPr wrap="none">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文化成绩（百分制）30%</a:t>
            </a:r>
            <a:endParaRPr lang="zh-CN" altLang="en-US" sz="1600" dirty="0">
              <a:latin typeface="微软雅黑" panose="020B0503020204020204" pitchFamily="34" charset="-122"/>
              <a:ea typeface="微软雅黑" panose="020B0503020204020204" pitchFamily="34" charset="-122"/>
            </a:endParaRPr>
          </a:p>
        </p:txBody>
      </p:sp>
      <p:sp>
        <p:nvSpPr>
          <p:cNvPr id="29" name="矩形 28"/>
          <p:cNvSpPr/>
          <p:nvPr/>
        </p:nvSpPr>
        <p:spPr>
          <a:xfrm>
            <a:off x="6589708" y="3265742"/>
            <a:ext cx="2228215" cy="337185"/>
          </a:xfrm>
          <a:prstGeom prst="rect">
            <a:avLst/>
          </a:prstGeom>
          <a:ln>
            <a:solidFill>
              <a:schemeClr val="tx2"/>
            </a:solidFill>
          </a:ln>
        </p:spPr>
        <p:txBody>
          <a:bodyPr wrap="none">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体育专项测试成绩70%</a:t>
            </a:r>
            <a:endParaRPr lang="zh-CN" altLang="en-US" sz="1600" dirty="0">
              <a:latin typeface="微软雅黑" panose="020B0503020204020204" pitchFamily="34" charset="-122"/>
              <a:ea typeface="微软雅黑" panose="020B0503020204020204" pitchFamily="34" charset="-122"/>
            </a:endParaRPr>
          </a:p>
        </p:txBody>
      </p:sp>
      <p:sp>
        <p:nvSpPr>
          <p:cNvPr id="30" name="等号 29"/>
          <p:cNvSpPr/>
          <p:nvPr/>
        </p:nvSpPr>
        <p:spPr>
          <a:xfrm>
            <a:off x="3370139" y="3318664"/>
            <a:ext cx="357879" cy="217795"/>
          </a:xfrm>
          <a:prstGeom prst="mathEqual">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1" name="加号 30"/>
          <p:cNvSpPr/>
          <p:nvPr/>
        </p:nvSpPr>
        <p:spPr>
          <a:xfrm>
            <a:off x="6289100" y="3297990"/>
            <a:ext cx="300608" cy="283748"/>
          </a:xfrm>
          <a:prstGeom prst="mathPlus">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矩形 37"/>
          <p:cNvSpPr/>
          <p:nvPr/>
        </p:nvSpPr>
        <p:spPr>
          <a:xfrm>
            <a:off x="2480945" y="2762250"/>
            <a:ext cx="6324600" cy="337185"/>
          </a:xfrm>
          <a:prstGeom prst="rect">
            <a:avLst/>
          </a:prstGeom>
          <a:ln>
            <a:solidFill>
              <a:srgbClr val="0F5D9D"/>
            </a:solidFill>
          </a:ln>
        </p:spPr>
        <p:txBody>
          <a:bodyPr wrap="square">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参加国家体育总局组织的文化和专业统测</a:t>
            </a: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sz="2000" b="1" kern="0" dirty="0">
                <a:solidFill>
                  <a:srgbClr val="0F5D9D"/>
                </a:solidFill>
                <a:latin typeface="Impact" panose="020B0806030902050204" pitchFamily="34" charset="0"/>
                <a:ea typeface="微软雅黑" panose="020B0503020204020204" pitchFamily="34" charset="-122"/>
                <a:sym typeface="+mn-ea"/>
              </a:rPr>
              <a:t>运动训练（</a:t>
            </a:r>
            <a:r>
              <a:rPr lang="en-US" altLang="zh-CN" sz="2000" b="1" kern="0" dirty="0">
                <a:solidFill>
                  <a:srgbClr val="0F5D9D"/>
                </a:solidFill>
                <a:latin typeface="Impact" panose="020B0806030902050204" pitchFamily="34" charset="0"/>
                <a:ea typeface="微软雅黑" panose="020B0503020204020204" pitchFamily="34" charset="-122"/>
                <a:sym typeface="+mn-ea"/>
              </a:rPr>
              <a:t>2024</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10" name="文本框 9"/>
          <p:cNvSpPr txBox="1"/>
          <p:nvPr>
            <p:custDataLst>
              <p:tags r:id="rId1"/>
            </p:custDataLst>
          </p:nvPr>
        </p:nvSpPr>
        <p:spPr>
          <a:xfrm>
            <a:off x="540385" y="3878580"/>
            <a:ext cx="6913245" cy="460375"/>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sz="1600" b="1" dirty="0">
                <a:solidFill>
                  <a:srgbClr val="0F5D9D"/>
                </a:solidFill>
                <a:latin typeface="Impact" panose="020B0806030902050204" pitchFamily="34" charset="0"/>
                <a:sym typeface="+mn-ea"/>
              </a:rPr>
              <a:t>运动训练招生政策查询网址：</a:t>
            </a:r>
            <a:r>
              <a:rPr lang="zh-CN" altLang="en-US" sz="1600"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https://zhaosheng.csu.edu.cn/tslxzs/ydxlzy.htm</a:t>
            </a:r>
            <a:endParaRPr lang="zh-CN" altLang="en-US" sz="1600" dirty="0">
              <a:solidFill>
                <a:srgbClr val="0F5D9D"/>
              </a:solidFill>
              <a:latin typeface="Impact" panose="020B0806030902050204" pitchFamily="34" charset="0"/>
              <a:sym typeface="+mn-ea"/>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6" name="直接连接符 175"/>
          <p:cNvCxnSpPr/>
          <p:nvPr/>
        </p:nvCxnSpPr>
        <p:spPr>
          <a:xfrm>
            <a:off x="4612323" y="965200"/>
            <a:ext cx="0" cy="1387475"/>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6725285" y="931863"/>
            <a:ext cx="0" cy="1979612"/>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2566035" y="942975"/>
            <a:ext cx="0" cy="19685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845" name="TextBox 23"/>
          <p:cNvSpPr txBox="1">
            <a:spLocks noChangeArrowheads="1"/>
          </p:cNvSpPr>
          <p:nvPr/>
        </p:nvSpPr>
        <p:spPr bwMode="auto">
          <a:xfrm>
            <a:off x="3802063" y="3432175"/>
            <a:ext cx="13922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b="1">
                <a:solidFill>
                  <a:srgbClr val="CC0000"/>
                </a:solidFill>
                <a:latin typeface="微软雅黑" panose="020B0503020204020204" pitchFamily="34" charset="-122"/>
              </a:rPr>
              <a:t>中南大学</a:t>
            </a:r>
            <a:r>
              <a:rPr lang="en-US" altLang="zh-CN" sz="1400" b="1">
                <a:solidFill>
                  <a:srgbClr val="CC0000"/>
                </a:solidFill>
                <a:latin typeface="微软雅黑" panose="020B0503020204020204" pitchFamily="34" charset="-122"/>
              </a:rPr>
              <a:t>(2000)</a:t>
            </a:r>
            <a:endParaRPr lang="en-US" altLang="zh-CN" sz="1400" b="1">
              <a:solidFill>
                <a:srgbClr val="CC0000"/>
              </a:solidFill>
              <a:latin typeface="微软雅黑" panose="020B0503020204020204" pitchFamily="34" charset="-122"/>
            </a:endParaRPr>
          </a:p>
        </p:txBody>
      </p:sp>
      <p:pic>
        <p:nvPicPr>
          <p:cNvPr id="35846" name="Picture 10" descr="J:\学校情况介绍（PPT设计资料汇总）2014年3月18日\中南大学画册图片\画册-上6.jpg"/>
          <p:cNvPicPr>
            <a:picLocks noChangeAspect="1" noChangeArrowheads="1"/>
          </p:cNvPicPr>
          <p:nvPr/>
        </p:nvPicPr>
        <p:blipFill>
          <a:blip r:embed="rId1" cstate="print">
            <a:extLst>
              <a:ext uri="{28A0092B-C50C-407E-A947-70E740481C1C}">
                <a14:useLocalDpi xmlns:a14="http://schemas.microsoft.com/office/drawing/2010/main" val="0"/>
              </a:ext>
            </a:extLst>
          </a:blip>
          <a:srcRect l="2985" b="1151"/>
          <a:stretch>
            <a:fillRect/>
          </a:stretch>
        </p:blipFill>
        <p:spPr bwMode="auto">
          <a:xfrm>
            <a:off x="424498" y="665163"/>
            <a:ext cx="1217612" cy="1597025"/>
          </a:xfrm>
          <a:prstGeom prst="rect">
            <a:avLst/>
          </a:prstGeom>
          <a:noFill/>
          <a:ln w="12700">
            <a:solidFill>
              <a:srgbClr val="0F5D9D"/>
            </a:solidFill>
            <a:miter lim="800000"/>
            <a:headEnd/>
            <a:tailEnd/>
          </a:ln>
          <a:extLst>
            <a:ext uri="{909E8E84-426E-40DD-AFC4-6F175D3DCCD1}">
              <a14:hiddenFill xmlns:a14="http://schemas.microsoft.com/office/drawing/2010/main">
                <a:solidFill>
                  <a:srgbClr val="FFFFFF"/>
                </a:solidFill>
              </a14:hiddenFill>
            </a:ext>
          </a:extLst>
        </p:spPr>
      </p:pic>
      <p:sp>
        <p:nvSpPr>
          <p:cNvPr id="35847" name="Text Box 56"/>
          <p:cNvSpPr txBox="1">
            <a:spLocks noChangeArrowheads="1"/>
          </p:cNvSpPr>
          <p:nvPr/>
        </p:nvSpPr>
        <p:spPr bwMode="auto">
          <a:xfrm>
            <a:off x="424498" y="2278063"/>
            <a:ext cx="1338262"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1200" b="1">
                <a:solidFill>
                  <a:srgbClr val="016296"/>
                </a:solidFill>
                <a:latin typeface="微软雅黑" panose="020B0503020204020204" pitchFamily="34" charset="-122"/>
              </a:rPr>
              <a:t>梁焕奎</a:t>
            </a:r>
            <a:endParaRPr lang="zh-CN" altLang="en-US" sz="1200" b="1">
              <a:solidFill>
                <a:srgbClr val="016296"/>
              </a:solidFill>
              <a:latin typeface="微软雅黑" panose="020B0503020204020204" pitchFamily="34" charset="-122"/>
            </a:endParaRPr>
          </a:p>
          <a:p>
            <a:pPr algn="ctr" eaLnBrk="1" hangingPunct="1">
              <a:lnSpc>
                <a:spcPct val="150000"/>
              </a:lnSpc>
            </a:pPr>
            <a:r>
              <a:rPr lang="zh-CN" altLang="en-US" sz="1200" b="1">
                <a:solidFill>
                  <a:srgbClr val="016296"/>
                </a:solidFill>
                <a:latin typeface="微软雅黑" panose="020B0503020204020204" pitchFamily="34" charset="-122"/>
              </a:rPr>
              <a:t>湖南高等实业学堂创办人</a:t>
            </a:r>
            <a:endParaRPr lang="zh-CN" altLang="en-US" sz="1200" b="1">
              <a:solidFill>
                <a:srgbClr val="016296"/>
              </a:solidFill>
              <a:latin typeface="微软雅黑" panose="020B0503020204020204" pitchFamily="34" charset="-122"/>
            </a:endParaRPr>
          </a:p>
          <a:p>
            <a:pPr algn="ctr" eaLnBrk="1" hangingPunct="1">
              <a:lnSpc>
                <a:spcPct val="150000"/>
              </a:lnSpc>
            </a:pPr>
            <a:endParaRPr lang="zh-CN" altLang="en-US" sz="1200" b="1">
              <a:solidFill>
                <a:srgbClr val="016296"/>
              </a:solidFill>
              <a:latin typeface="微软雅黑" panose="020B0503020204020204" pitchFamily="34" charset="-122"/>
            </a:endParaRPr>
          </a:p>
        </p:txBody>
      </p:sp>
      <p:sp>
        <p:nvSpPr>
          <p:cNvPr id="35848" name="TextBox 16"/>
          <p:cNvSpPr txBox="1">
            <a:spLocks noChangeArrowheads="1"/>
          </p:cNvSpPr>
          <p:nvPr/>
        </p:nvSpPr>
        <p:spPr bwMode="auto">
          <a:xfrm>
            <a:off x="1677035" y="1555750"/>
            <a:ext cx="20224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200" b="1">
                <a:latin typeface="楷体" panose="02010609060101010101" pitchFamily="49" charset="-122"/>
                <a:ea typeface="楷体" panose="02010609060101010101" pitchFamily="49" charset="-122"/>
              </a:rPr>
              <a:t> </a:t>
            </a:r>
            <a:endParaRPr lang="zh-CN" altLang="en-US" sz="1200" b="1">
              <a:latin typeface="微软雅黑" panose="020B0503020204020204" pitchFamily="34" charset="-122"/>
            </a:endParaRPr>
          </a:p>
        </p:txBody>
      </p:sp>
      <p:cxnSp>
        <p:nvCxnSpPr>
          <p:cNvPr id="179" name="直接连接符 178"/>
          <p:cNvCxnSpPr/>
          <p:nvPr/>
        </p:nvCxnSpPr>
        <p:spPr>
          <a:xfrm>
            <a:off x="5153660" y="2911475"/>
            <a:ext cx="1571625"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35850" name="Picture 6" descr="校本部前庭区"/>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853" y="3709988"/>
            <a:ext cx="2182812" cy="1266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5851" name="Picture 7" descr="湘雅红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28403" y="3709988"/>
            <a:ext cx="2111375" cy="1266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5852" name="Picture 8" descr="铁道校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1790" y="3692525"/>
            <a:ext cx="2092325" cy="12668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5853" name="Picture 25"/>
          <p:cNvPicPr>
            <a:picLocks noChangeAspect="1" noChangeArrowheads="1"/>
          </p:cNvPicPr>
          <p:nvPr/>
        </p:nvPicPr>
        <p:blipFill>
          <a:blip r:embed="rId5" cstate="print">
            <a:extLst>
              <a:ext uri="{28A0092B-C50C-407E-A947-70E740481C1C}">
                <a14:useLocalDpi xmlns:a14="http://schemas.microsoft.com/office/drawing/2010/main" val="0"/>
              </a:ext>
            </a:extLst>
          </a:blip>
          <a:srcRect b="-7671"/>
          <a:stretch>
            <a:fillRect/>
          </a:stretch>
        </p:blipFill>
        <p:spPr bwMode="auto">
          <a:xfrm>
            <a:off x="7907973" y="668338"/>
            <a:ext cx="1085850" cy="1592262"/>
          </a:xfrm>
          <a:prstGeom prst="rect">
            <a:avLst/>
          </a:prstGeom>
          <a:noFill/>
          <a:ln w="12700">
            <a:solidFill>
              <a:srgbClr val="0F5D9D"/>
            </a:solidFill>
            <a:miter lim="800000"/>
            <a:headEnd/>
            <a:tailEnd/>
          </a:ln>
          <a:extLst>
            <a:ext uri="{909E8E84-426E-40DD-AFC4-6F175D3DCCD1}">
              <a14:hiddenFill xmlns:a14="http://schemas.microsoft.com/office/drawing/2010/main">
                <a:solidFill>
                  <a:srgbClr val="FFFFFF"/>
                </a:solidFill>
              </a14:hiddenFill>
            </a:ext>
          </a:extLst>
        </p:spPr>
      </p:pic>
      <p:sp>
        <p:nvSpPr>
          <p:cNvPr id="35854" name="Rectangle 26"/>
          <p:cNvSpPr>
            <a:spLocks noChangeArrowheads="1"/>
          </p:cNvSpPr>
          <p:nvPr/>
        </p:nvSpPr>
        <p:spPr bwMode="auto">
          <a:xfrm>
            <a:off x="7304088" y="2278063"/>
            <a:ext cx="1998662"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lnSpc>
                <a:spcPct val="150000"/>
              </a:lnSpc>
            </a:pPr>
            <a:r>
              <a:rPr lang="zh-CN" altLang="en-US" sz="1200" b="1">
                <a:solidFill>
                  <a:srgbClr val="016296"/>
                </a:solidFill>
                <a:latin typeface="微软雅黑" panose="020B0503020204020204" pitchFamily="34" charset="-122"/>
              </a:rPr>
              <a:t>颜福庆</a:t>
            </a:r>
            <a:endParaRPr lang="zh-CN" altLang="en-US" sz="1200" b="1">
              <a:solidFill>
                <a:srgbClr val="016296"/>
              </a:solidFill>
              <a:latin typeface="微软雅黑" panose="020B0503020204020204" pitchFamily="34" charset="-122"/>
            </a:endParaRPr>
          </a:p>
          <a:p>
            <a:pPr algn="ctr" eaLnBrk="1" hangingPunct="1">
              <a:lnSpc>
                <a:spcPct val="150000"/>
              </a:lnSpc>
            </a:pPr>
            <a:r>
              <a:rPr lang="zh-CN" altLang="en-US" sz="1200" b="1">
                <a:solidFill>
                  <a:srgbClr val="016296"/>
                </a:solidFill>
                <a:latin typeface="微软雅黑" panose="020B0503020204020204" pitchFamily="34" charset="-122"/>
              </a:rPr>
              <a:t>湘雅医学专门学校</a:t>
            </a:r>
            <a:endParaRPr lang="en-US" altLang="zh-CN" sz="1200" b="1">
              <a:solidFill>
                <a:srgbClr val="016296"/>
              </a:solidFill>
              <a:latin typeface="微软雅黑" panose="020B0503020204020204" pitchFamily="34" charset="-122"/>
            </a:endParaRPr>
          </a:p>
          <a:p>
            <a:pPr algn="ctr" eaLnBrk="1" hangingPunct="1">
              <a:lnSpc>
                <a:spcPct val="150000"/>
              </a:lnSpc>
            </a:pPr>
            <a:r>
              <a:rPr lang="zh-CN" altLang="en-US" sz="1200" b="1">
                <a:solidFill>
                  <a:srgbClr val="016296"/>
                </a:solidFill>
                <a:latin typeface="微软雅黑" panose="020B0503020204020204" pitchFamily="34" charset="-122"/>
              </a:rPr>
              <a:t>首任校长</a:t>
            </a:r>
            <a:endParaRPr lang="zh-CN" altLang="en-US" sz="1200" b="1">
              <a:solidFill>
                <a:srgbClr val="016296"/>
              </a:solidFill>
              <a:latin typeface="微软雅黑" panose="020B0503020204020204" pitchFamily="34" charset="-122"/>
            </a:endParaRPr>
          </a:p>
        </p:txBody>
      </p:sp>
      <p:cxnSp>
        <p:nvCxnSpPr>
          <p:cNvPr id="48" name="直接连接符 47"/>
          <p:cNvCxnSpPr/>
          <p:nvPr/>
        </p:nvCxnSpPr>
        <p:spPr>
          <a:xfrm rot="5400000">
            <a:off x="4424204" y="1172369"/>
            <a:ext cx="374650" cy="1588"/>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5856" name="TextBox 16"/>
          <p:cNvSpPr txBox="1">
            <a:spLocks noChangeArrowheads="1"/>
          </p:cNvSpPr>
          <p:nvPr/>
        </p:nvSpPr>
        <p:spPr bwMode="auto">
          <a:xfrm>
            <a:off x="1762760" y="661988"/>
            <a:ext cx="3609975" cy="260350"/>
          </a:xfrm>
          <a:prstGeom prst="rect">
            <a:avLst/>
          </a:prstGeom>
          <a:noFill/>
          <a:ln w="12700">
            <a:solidFill>
              <a:srgbClr val="0F5D9D"/>
            </a:solidFill>
            <a:miter lim="800000"/>
          </a:ln>
          <a:extLst>
            <a:ext uri="{909E8E84-426E-40DD-AFC4-6F175D3DCCD1}">
              <a14:hiddenFill xmlns:a14="http://schemas.microsoft.com/office/drawing/2010/main">
                <a:solidFill>
                  <a:srgbClr val="FFFFFF"/>
                </a:solidFill>
              </a14:hiddenFill>
            </a:ext>
          </a:extLst>
        </p:spPr>
        <p:txBody>
          <a:bodyPr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26374B"/>
                </a:solidFill>
                <a:latin typeface="微软雅黑" panose="020B0503020204020204" pitchFamily="34" charset="-122"/>
              </a:rPr>
              <a:t> </a:t>
            </a:r>
            <a:r>
              <a:rPr lang="zh-CN" altLang="en-US" sz="1400" b="1">
                <a:solidFill>
                  <a:srgbClr val="C00000"/>
                </a:solidFill>
                <a:latin typeface="微软雅黑" panose="020B0503020204020204" pitchFamily="34" charset="-122"/>
              </a:rPr>
              <a:t>湖南高等实业学堂的矿科和路科</a:t>
            </a:r>
            <a:r>
              <a:rPr lang="en-US" altLang="zh-CN" sz="1400" b="1">
                <a:solidFill>
                  <a:srgbClr val="C00000"/>
                </a:solidFill>
                <a:latin typeface="微软雅黑" panose="020B0503020204020204" pitchFamily="34" charset="-122"/>
              </a:rPr>
              <a:t>(1903)</a:t>
            </a:r>
            <a:endParaRPr lang="en-US" altLang="zh-CN" sz="1400" b="1">
              <a:solidFill>
                <a:srgbClr val="C00000"/>
              </a:solidFill>
              <a:latin typeface="微软雅黑" panose="020B0503020204020204" pitchFamily="34" charset="-122"/>
            </a:endParaRPr>
          </a:p>
        </p:txBody>
      </p:sp>
      <p:cxnSp>
        <p:nvCxnSpPr>
          <p:cNvPr id="40" name="直线连接符 30"/>
          <p:cNvCxnSpPr/>
          <p:nvPr/>
        </p:nvCxnSpPr>
        <p:spPr>
          <a:xfrm>
            <a:off x="269875" y="5043488"/>
            <a:ext cx="8678863" cy="0"/>
          </a:xfrm>
          <a:prstGeom prst="line">
            <a:avLst/>
          </a:prstGeom>
          <a:ln w="19050" cmpd="sng">
            <a:solidFill>
              <a:srgbClr val="0F5D9D"/>
            </a:solidFill>
          </a:ln>
          <a:effectLst/>
        </p:spPr>
        <p:style>
          <a:lnRef idx="2">
            <a:schemeClr val="accent1"/>
          </a:lnRef>
          <a:fillRef idx="0">
            <a:schemeClr val="accent1"/>
          </a:fillRef>
          <a:effectRef idx="1">
            <a:schemeClr val="accent1"/>
          </a:effectRef>
          <a:fontRef idx="minor">
            <a:schemeClr val="tx1"/>
          </a:fontRef>
        </p:style>
      </p:cxnSp>
      <p:sp>
        <p:nvSpPr>
          <p:cNvPr id="42" name="Rectangle 2"/>
          <p:cNvSpPr>
            <a:spLocks noChangeArrowheads="1"/>
          </p:cNvSpPr>
          <p:nvPr/>
        </p:nvSpPr>
        <p:spPr bwMode="auto">
          <a:xfrm>
            <a:off x="209550" y="163513"/>
            <a:ext cx="161925" cy="30162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eaLnBrk="1" fontAlgn="auto" hangingPunct="1">
              <a:defRPr/>
            </a:pPr>
            <a:endParaRPr lang="zh-CN" altLang="en-US" sz="2695" noProof="1">
              <a:solidFill>
                <a:prstClr val="white"/>
              </a:solidFill>
            </a:endParaRPr>
          </a:p>
        </p:txBody>
      </p:sp>
      <p:sp>
        <p:nvSpPr>
          <p:cNvPr id="43" name="Rectangle 2"/>
          <p:cNvSpPr>
            <a:spLocks noChangeArrowheads="1"/>
          </p:cNvSpPr>
          <p:nvPr/>
        </p:nvSpPr>
        <p:spPr bwMode="auto">
          <a:xfrm>
            <a:off x="-3175" y="163513"/>
            <a:ext cx="161925" cy="301625"/>
          </a:xfrm>
          <a:prstGeom prst="rect">
            <a:avLst/>
          </a:prstGeom>
          <a:solidFill>
            <a:srgbClr val="0F5D9D"/>
          </a:solidFill>
          <a:ln>
            <a:solidFill>
              <a:srgbClr val="4A76C3"/>
            </a:solidFill>
          </a:ln>
          <a:effectLst/>
        </p:spPr>
        <p:txBody>
          <a:bodyPr wrap="none" anchor="ctr"/>
          <a:lstStyle/>
          <a:p>
            <a:pPr defTabSz="456565" eaLnBrk="1" fontAlgn="auto" hangingPunct="1">
              <a:defRPr/>
            </a:pPr>
            <a:endParaRPr lang="zh-CN" altLang="en-US" sz="2695" noProof="1">
              <a:solidFill>
                <a:prstClr val="black"/>
              </a:solidFill>
              <a:latin typeface="Calibri" panose="020F0502020204030204"/>
              <a:ea typeface="宋体" panose="02010600030101010101" pitchFamily="2" charset="-122"/>
            </a:endParaRPr>
          </a:p>
        </p:txBody>
      </p:sp>
      <p:sp>
        <p:nvSpPr>
          <p:cNvPr id="44" name="Rectangle 2"/>
          <p:cNvSpPr>
            <a:spLocks noChangeArrowheads="1"/>
          </p:cNvSpPr>
          <p:nvPr/>
        </p:nvSpPr>
        <p:spPr bwMode="auto">
          <a:xfrm>
            <a:off x="407988" y="163513"/>
            <a:ext cx="301625" cy="30162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eaLnBrk="1" fontAlgn="auto" hangingPunct="1">
              <a:defRPr/>
            </a:pPr>
            <a:endParaRPr lang="zh-CN" altLang="en-US" sz="2695" noProof="1">
              <a:solidFill>
                <a:prstClr val="black"/>
              </a:solidFill>
            </a:endParaRPr>
          </a:p>
        </p:txBody>
      </p:sp>
      <p:sp>
        <p:nvSpPr>
          <p:cNvPr id="35861" name="TextBox 16"/>
          <p:cNvSpPr txBox="1">
            <a:spLocks noChangeArrowheads="1"/>
          </p:cNvSpPr>
          <p:nvPr/>
        </p:nvSpPr>
        <p:spPr bwMode="auto">
          <a:xfrm>
            <a:off x="5480685" y="660400"/>
            <a:ext cx="2241550" cy="260350"/>
          </a:xfrm>
          <a:prstGeom prst="rect">
            <a:avLst/>
          </a:prstGeom>
          <a:noFill/>
          <a:ln w="12700">
            <a:solidFill>
              <a:srgbClr val="0F5D9D"/>
            </a:solidFill>
            <a:miter lim="800000"/>
          </a:ln>
          <a:extLst>
            <a:ext uri="{909E8E84-426E-40DD-AFC4-6F175D3DCCD1}">
              <a14:hiddenFill xmlns:a14="http://schemas.microsoft.com/office/drawing/2010/main">
                <a:solidFill>
                  <a:srgbClr val="FFFFFF"/>
                </a:solidFill>
              </a14:hiddenFill>
            </a:ext>
          </a:extLst>
        </p:spPr>
        <p:txBody>
          <a:bodyPr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1400" b="1">
                <a:solidFill>
                  <a:srgbClr val="C00000"/>
                </a:solidFill>
                <a:latin typeface="微软雅黑" panose="020B0503020204020204" pitchFamily="34" charset="-122"/>
              </a:rPr>
              <a:t>湘雅医学专门学校</a:t>
            </a:r>
            <a:r>
              <a:rPr lang="en-US" altLang="zh-CN" sz="1400" b="1">
                <a:solidFill>
                  <a:srgbClr val="C00000"/>
                </a:solidFill>
                <a:latin typeface="微软雅黑" panose="020B0503020204020204" pitchFamily="34" charset="-122"/>
              </a:rPr>
              <a:t>(1914)</a:t>
            </a:r>
            <a:endParaRPr lang="en-US" altLang="zh-CN" sz="1400" b="1">
              <a:solidFill>
                <a:srgbClr val="C00000"/>
              </a:solidFill>
              <a:latin typeface="微软雅黑" panose="020B0503020204020204" pitchFamily="34" charset="-122"/>
            </a:endParaRPr>
          </a:p>
        </p:txBody>
      </p:sp>
      <p:sp>
        <p:nvSpPr>
          <p:cNvPr id="51" name="矩形 50"/>
          <p:cNvSpPr/>
          <p:nvPr/>
        </p:nvSpPr>
        <p:spPr>
          <a:xfrm>
            <a:off x="1762760" y="1816100"/>
            <a:ext cx="1930400" cy="434975"/>
          </a:xfrm>
          <a:prstGeom prst="rect">
            <a:avLst/>
          </a:prstGeom>
          <a:solidFill>
            <a:srgbClr val="0F5D9D"/>
          </a:solidFill>
        </p:spPr>
        <p:style>
          <a:lnRef idx="3">
            <a:schemeClr val="lt1"/>
          </a:lnRef>
          <a:fillRef idx="1">
            <a:schemeClr val="accent1"/>
          </a:fillRef>
          <a:effectRef idx="1">
            <a:schemeClr val="accent1"/>
          </a:effectRef>
          <a:fontRef idx="minor">
            <a:schemeClr val="lt1"/>
          </a:fontRef>
        </p:style>
        <p:txBody>
          <a:bodyPr lIns="45702" tIns="22851" rIns="45702" bIns="22851" anchor="ctr"/>
          <a:lstStyle/>
          <a:p>
            <a:pPr algn="ctr" eaLnBrk="1" fontAlgn="auto" hangingPunct="1">
              <a:defRPr/>
            </a:pPr>
            <a:r>
              <a:rPr lang="zh-CN" altLang="en-US" sz="1200" b="1" noProof="1">
                <a:solidFill>
                  <a:schemeClr val="bg1"/>
                </a:solidFill>
                <a:latin typeface="微软雅黑" panose="020B0503020204020204" pitchFamily="34" charset="-122"/>
                <a:ea typeface="微软雅黑" panose="020B0503020204020204" pitchFamily="34" charset="-122"/>
              </a:rPr>
              <a:t>长沙铁道学院</a:t>
            </a:r>
            <a:r>
              <a:rPr lang="en-US" altLang="zh-CN" sz="1200" b="1" noProof="1">
                <a:solidFill>
                  <a:schemeClr val="bg1"/>
                </a:solidFill>
                <a:latin typeface="微软雅黑" panose="020B0503020204020204" pitchFamily="34" charset="-122"/>
                <a:ea typeface="微软雅黑" panose="020B0503020204020204" pitchFamily="34" charset="-122"/>
              </a:rPr>
              <a:t>(1960)</a:t>
            </a:r>
            <a:endParaRPr lang="en-US" altLang="zh-CN" sz="1200" b="1" noProof="1">
              <a:solidFill>
                <a:schemeClr val="bg1"/>
              </a:solidFill>
              <a:latin typeface="微软雅黑" panose="020B0503020204020204" pitchFamily="34" charset="-122"/>
              <a:ea typeface="微软雅黑" panose="020B0503020204020204" pitchFamily="34" charset="-122"/>
            </a:endParaRPr>
          </a:p>
        </p:txBody>
      </p:sp>
      <p:sp>
        <p:nvSpPr>
          <p:cNvPr id="52" name="矩形 51"/>
          <p:cNvSpPr/>
          <p:nvPr/>
        </p:nvSpPr>
        <p:spPr>
          <a:xfrm>
            <a:off x="1762760" y="1176338"/>
            <a:ext cx="1930400" cy="434975"/>
          </a:xfrm>
          <a:prstGeom prst="rect">
            <a:avLst/>
          </a:prstGeom>
          <a:solidFill>
            <a:srgbClr val="0F5D9D"/>
          </a:solidFill>
        </p:spPr>
        <p:style>
          <a:lnRef idx="3">
            <a:schemeClr val="lt1"/>
          </a:lnRef>
          <a:fillRef idx="1">
            <a:schemeClr val="accent1"/>
          </a:fillRef>
          <a:effectRef idx="1">
            <a:schemeClr val="accent1"/>
          </a:effectRef>
          <a:fontRef idx="minor">
            <a:schemeClr val="lt1"/>
          </a:fontRef>
        </p:style>
        <p:txBody>
          <a:bodyPr lIns="45702" tIns="22851" rIns="45702" bIns="22851" anchor="ctr"/>
          <a:lstStyle/>
          <a:p>
            <a:pPr algn="ctr" eaLnBrk="1" fontAlgn="auto" hangingPunct="1">
              <a:defRPr/>
            </a:pPr>
            <a:r>
              <a:rPr lang="zh-CN" altLang="en-US" sz="1200" b="1" noProof="1">
                <a:solidFill>
                  <a:schemeClr val="bg1"/>
                </a:solidFill>
                <a:latin typeface="微软雅黑" panose="020B0503020204020204" pitchFamily="34" charset="-122"/>
                <a:ea typeface="微软雅黑" panose="020B0503020204020204" pitchFamily="34" charset="-122"/>
              </a:rPr>
              <a:t>中南土木建筑学院</a:t>
            </a:r>
            <a:r>
              <a:rPr lang="en-US" altLang="zh-CN" sz="1200" b="1" noProof="1">
                <a:solidFill>
                  <a:schemeClr val="bg1"/>
                </a:solidFill>
                <a:latin typeface="微软雅黑" panose="020B0503020204020204" pitchFamily="34" charset="-122"/>
                <a:ea typeface="微软雅黑" panose="020B0503020204020204" pitchFamily="34" charset="-122"/>
              </a:rPr>
              <a:t>(1953)</a:t>
            </a:r>
            <a:endParaRPr lang="en-US" altLang="zh-CN" sz="1200" b="1" noProof="1">
              <a:solidFill>
                <a:schemeClr val="bg1"/>
              </a:solidFill>
              <a:latin typeface="微软雅黑" panose="020B0503020204020204" pitchFamily="34" charset="-122"/>
              <a:ea typeface="微软雅黑" panose="020B0503020204020204" pitchFamily="34" charset="-122"/>
            </a:endParaRPr>
          </a:p>
        </p:txBody>
      </p:sp>
      <p:sp>
        <p:nvSpPr>
          <p:cNvPr id="53" name="矩形 52"/>
          <p:cNvSpPr/>
          <p:nvPr/>
        </p:nvSpPr>
        <p:spPr>
          <a:xfrm>
            <a:off x="3820160" y="1176338"/>
            <a:ext cx="1931988" cy="434975"/>
          </a:xfrm>
          <a:prstGeom prst="rect">
            <a:avLst/>
          </a:prstGeom>
          <a:solidFill>
            <a:srgbClr val="0F5D9D"/>
          </a:solidFill>
        </p:spPr>
        <p:style>
          <a:lnRef idx="3">
            <a:schemeClr val="lt1"/>
          </a:lnRef>
          <a:fillRef idx="1">
            <a:schemeClr val="accent1"/>
          </a:fillRef>
          <a:effectRef idx="1">
            <a:schemeClr val="accent1"/>
          </a:effectRef>
          <a:fontRef idx="minor">
            <a:schemeClr val="lt1"/>
          </a:fontRef>
        </p:style>
        <p:txBody>
          <a:bodyPr lIns="45702" tIns="22851" rIns="45702" bIns="22851" anchor="ctr"/>
          <a:lstStyle/>
          <a:p>
            <a:pPr algn="ctr" eaLnBrk="1" fontAlgn="auto" hangingPunct="1">
              <a:defRPr/>
            </a:pPr>
            <a:r>
              <a:rPr lang="zh-CN" altLang="en-US" sz="1200" b="1" noProof="1">
                <a:solidFill>
                  <a:schemeClr val="bg1"/>
                </a:solidFill>
                <a:latin typeface="微软雅黑" panose="020B0503020204020204" pitchFamily="34" charset="-122"/>
                <a:ea typeface="微软雅黑" panose="020B0503020204020204" pitchFamily="34" charset="-122"/>
              </a:rPr>
              <a:t>中南矿冶学院</a:t>
            </a:r>
            <a:r>
              <a:rPr lang="en-US" altLang="zh-CN" sz="1200" b="1" noProof="1">
                <a:solidFill>
                  <a:schemeClr val="bg1"/>
                </a:solidFill>
                <a:latin typeface="微软雅黑" panose="020B0503020204020204" pitchFamily="34" charset="-122"/>
                <a:ea typeface="微软雅黑" panose="020B0503020204020204" pitchFamily="34" charset="-122"/>
              </a:rPr>
              <a:t>(1952)</a:t>
            </a:r>
            <a:endParaRPr lang="en-US" altLang="zh-CN" sz="1200" b="1" noProof="1">
              <a:solidFill>
                <a:schemeClr val="bg1"/>
              </a:solidFill>
              <a:latin typeface="微软雅黑" panose="020B0503020204020204" pitchFamily="34" charset="-122"/>
              <a:ea typeface="微软雅黑" panose="020B0503020204020204" pitchFamily="34" charset="-122"/>
            </a:endParaRPr>
          </a:p>
        </p:txBody>
      </p:sp>
      <p:sp>
        <p:nvSpPr>
          <p:cNvPr id="54" name="矩形 53"/>
          <p:cNvSpPr/>
          <p:nvPr/>
        </p:nvSpPr>
        <p:spPr>
          <a:xfrm>
            <a:off x="5826760" y="1176338"/>
            <a:ext cx="1930400" cy="434975"/>
          </a:xfrm>
          <a:prstGeom prst="rect">
            <a:avLst/>
          </a:prstGeom>
          <a:solidFill>
            <a:srgbClr val="0F5D9D"/>
          </a:solidFill>
        </p:spPr>
        <p:style>
          <a:lnRef idx="3">
            <a:schemeClr val="lt1"/>
          </a:lnRef>
          <a:fillRef idx="1">
            <a:schemeClr val="accent1"/>
          </a:fillRef>
          <a:effectRef idx="1">
            <a:schemeClr val="accent1"/>
          </a:effectRef>
          <a:fontRef idx="minor">
            <a:schemeClr val="lt1"/>
          </a:fontRef>
        </p:style>
        <p:txBody>
          <a:bodyPr lIns="45702" tIns="22851" rIns="45702" bIns="22851" anchor="ctr"/>
          <a:lstStyle/>
          <a:p>
            <a:pPr algn="ctr" eaLnBrk="1" fontAlgn="auto" hangingPunct="1">
              <a:defRPr/>
            </a:pPr>
            <a:r>
              <a:rPr lang="zh-CN" altLang="en-US" sz="1200" b="1" noProof="1">
                <a:solidFill>
                  <a:schemeClr val="bg1"/>
                </a:solidFill>
                <a:latin typeface="微软雅黑" panose="020B0503020204020204" pitchFamily="34" charset="-122"/>
                <a:ea typeface="微软雅黑" panose="020B0503020204020204" pitchFamily="34" charset="-122"/>
              </a:rPr>
              <a:t>湖南医学院（</a:t>
            </a:r>
            <a:r>
              <a:rPr lang="en-US" altLang="zh-CN" sz="1200" b="1" noProof="1">
                <a:solidFill>
                  <a:schemeClr val="bg1"/>
                </a:solidFill>
                <a:latin typeface="微软雅黑" panose="020B0503020204020204" pitchFamily="34" charset="-122"/>
                <a:ea typeface="微软雅黑" panose="020B0503020204020204" pitchFamily="34" charset="-122"/>
              </a:rPr>
              <a:t>1953</a:t>
            </a:r>
            <a:r>
              <a:rPr lang="zh-CN" altLang="en-US" sz="1200" b="1" noProof="1">
                <a:solidFill>
                  <a:schemeClr val="bg1"/>
                </a:solidFill>
                <a:latin typeface="微软雅黑" panose="020B0503020204020204" pitchFamily="34" charset="-122"/>
                <a:ea typeface="微软雅黑" panose="020B0503020204020204" pitchFamily="34" charset="-122"/>
              </a:rPr>
              <a:t>）</a:t>
            </a:r>
            <a:endParaRPr lang="zh-CN" altLang="en-US" sz="1200" b="1" noProof="1">
              <a:solidFill>
                <a:schemeClr val="bg1"/>
              </a:solidFill>
              <a:latin typeface="微软雅黑" panose="020B0503020204020204" pitchFamily="34" charset="-122"/>
              <a:ea typeface="微软雅黑" panose="020B0503020204020204" pitchFamily="34" charset="-122"/>
            </a:endParaRPr>
          </a:p>
        </p:txBody>
      </p:sp>
      <p:sp>
        <p:nvSpPr>
          <p:cNvPr id="55" name="矩形 54"/>
          <p:cNvSpPr/>
          <p:nvPr/>
        </p:nvSpPr>
        <p:spPr>
          <a:xfrm>
            <a:off x="3820160" y="1816100"/>
            <a:ext cx="1931988" cy="434975"/>
          </a:xfrm>
          <a:prstGeom prst="rect">
            <a:avLst/>
          </a:prstGeom>
          <a:solidFill>
            <a:srgbClr val="0F5D9D"/>
          </a:solidFill>
        </p:spPr>
        <p:style>
          <a:lnRef idx="3">
            <a:schemeClr val="lt1"/>
          </a:lnRef>
          <a:fillRef idx="1">
            <a:schemeClr val="accent1"/>
          </a:fillRef>
          <a:effectRef idx="1">
            <a:schemeClr val="accent1"/>
          </a:effectRef>
          <a:fontRef idx="minor">
            <a:schemeClr val="lt1"/>
          </a:fontRef>
        </p:style>
        <p:txBody>
          <a:bodyPr lIns="45702" tIns="22851" rIns="45702" bIns="22851" anchor="ctr"/>
          <a:lstStyle/>
          <a:p>
            <a:pPr algn="ctr" eaLnBrk="1" fontAlgn="auto" hangingPunct="1">
              <a:defRPr/>
            </a:pPr>
            <a:r>
              <a:rPr lang="zh-CN" altLang="en-US" sz="1200" b="1" noProof="1">
                <a:solidFill>
                  <a:schemeClr val="bg1"/>
                </a:solidFill>
                <a:latin typeface="微软雅黑" panose="020B0503020204020204" pitchFamily="34" charset="-122"/>
                <a:ea typeface="微软雅黑" panose="020B0503020204020204" pitchFamily="34" charset="-122"/>
              </a:rPr>
              <a:t>中南工业大学</a:t>
            </a:r>
            <a:r>
              <a:rPr lang="en-US" altLang="zh-CN" sz="1200" b="1" noProof="1">
                <a:solidFill>
                  <a:schemeClr val="bg1"/>
                </a:solidFill>
                <a:latin typeface="微软雅黑" panose="020B0503020204020204" pitchFamily="34" charset="-122"/>
                <a:ea typeface="微软雅黑" panose="020B0503020204020204" pitchFamily="34" charset="-122"/>
              </a:rPr>
              <a:t>(1985)</a:t>
            </a:r>
            <a:endParaRPr lang="en-US" altLang="zh-CN" sz="1200" b="1" noProof="1">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5828348" y="1816100"/>
            <a:ext cx="1931987" cy="434975"/>
          </a:xfrm>
          <a:prstGeom prst="rect">
            <a:avLst/>
          </a:prstGeom>
          <a:solidFill>
            <a:srgbClr val="0F5D9D"/>
          </a:solidFill>
        </p:spPr>
        <p:style>
          <a:lnRef idx="3">
            <a:schemeClr val="lt1"/>
          </a:lnRef>
          <a:fillRef idx="1">
            <a:schemeClr val="accent1"/>
          </a:fillRef>
          <a:effectRef idx="1">
            <a:schemeClr val="accent1"/>
          </a:effectRef>
          <a:fontRef idx="minor">
            <a:schemeClr val="lt1"/>
          </a:fontRef>
        </p:style>
        <p:txBody>
          <a:bodyPr lIns="45702" tIns="22851" rIns="45702" bIns="22851" anchor="ctr"/>
          <a:lstStyle/>
          <a:p>
            <a:pPr algn="ctr" eaLnBrk="1" fontAlgn="auto" hangingPunct="1">
              <a:defRPr/>
            </a:pPr>
            <a:r>
              <a:rPr lang="zh-CN" altLang="en-US" sz="1200" b="1" noProof="1">
                <a:solidFill>
                  <a:schemeClr val="bg1"/>
                </a:solidFill>
                <a:latin typeface="微软雅黑" panose="020B0503020204020204" pitchFamily="34" charset="-122"/>
                <a:ea typeface="微软雅黑" panose="020B0503020204020204" pitchFamily="34" charset="-122"/>
              </a:rPr>
              <a:t>湖南医科大学</a:t>
            </a:r>
            <a:r>
              <a:rPr lang="en-US" altLang="zh-CN" sz="1200" b="1" noProof="1">
                <a:solidFill>
                  <a:schemeClr val="bg1"/>
                </a:solidFill>
                <a:latin typeface="微软雅黑" panose="020B0503020204020204" pitchFamily="34" charset="-122"/>
                <a:ea typeface="微软雅黑" panose="020B0503020204020204" pitchFamily="34" charset="-122"/>
              </a:rPr>
              <a:t>(1987)</a:t>
            </a:r>
            <a:endParaRPr lang="en-US" altLang="zh-CN" sz="1200" b="1" noProof="1">
              <a:solidFill>
                <a:schemeClr val="bg1"/>
              </a:solidFill>
              <a:latin typeface="微软雅黑" panose="020B0503020204020204" pitchFamily="34" charset="-122"/>
              <a:ea typeface="微软雅黑" panose="020B0503020204020204" pitchFamily="34" charset="-122"/>
            </a:endParaRPr>
          </a:p>
        </p:txBody>
      </p:sp>
      <p:sp>
        <p:nvSpPr>
          <p:cNvPr id="35868" name="Text Box 6"/>
          <p:cNvSpPr txBox="1">
            <a:spLocks noChangeArrowheads="1"/>
          </p:cNvSpPr>
          <p:nvPr/>
        </p:nvSpPr>
        <p:spPr bwMode="auto">
          <a:xfrm>
            <a:off x="752475" y="109538"/>
            <a:ext cx="37385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100" b="1">
                <a:solidFill>
                  <a:srgbClr val="0F5D9D"/>
                </a:solidFill>
                <a:latin typeface="Impact" panose="020B0806030902050204" pitchFamily="34" charset="0"/>
                <a:sym typeface="宋体" panose="02010600030101010101" pitchFamily="2" charset="-122"/>
              </a:rPr>
              <a:t>办学历史</a:t>
            </a:r>
            <a:endParaRPr lang="zh-CN" altLang="en-US" sz="2100" b="1">
              <a:solidFill>
                <a:srgbClr val="0F5D9D"/>
              </a:solidFill>
              <a:latin typeface="Impact" panose="020B0806030902050204" pitchFamily="34" charset="0"/>
              <a:sym typeface="宋体" panose="02010600030101010101" pitchFamily="2" charset="-122"/>
            </a:endParaRPr>
          </a:p>
        </p:txBody>
      </p:sp>
      <p:pic>
        <p:nvPicPr>
          <p:cNvPr id="35869" name="Picture 2" descr="C:\Users\yanwu\Desktop\01300000321748122890771264207.jp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16045" y="2182813"/>
            <a:ext cx="1393825" cy="139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8" name="直接连接符 37"/>
          <p:cNvCxnSpPr/>
          <p:nvPr/>
        </p:nvCxnSpPr>
        <p:spPr>
          <a:xfrm>
            <a:off x="2566035" y="2911475"/>
            <a:ext cx="1497013"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sz="2000" b="1" kern="0" dirty="0">
                <a:solidFill>
                  <a:srgbClr val="0F5D9D"/>
                </a:solidFill>
                <a:latin typeface="Impact" panose="020B0806030902050204" pitchFamily="34" charset="0"/>
                <a:ea typeface="微软雅黑" panose="020B0503020204020204" pitchFamily="34" charset="-122"/>
                <a:sym typeface="+mn-ea"/>
              </a:rPr>
              <a:t>外语类保送生（</a:t>
            </a:r>
            <a:r>
              <a:rPr lang="en-US" altLang="zh-CN" sz="2000" b="1" kern="0" dirty="0">
                <a:solidFill>
                  <a:srgbClr val="0F5D9D"/>
                </a:solidFill>
                <a:latin typeface="Impact" panose="020B0806030902050204" pitchFamily="34" charset="0"/>
                <a:ea typeface="微软雅黑" panose="020B0503020204020204" pitchFamily="34" charset="-122"/>
                <a:sym typeface="+mn-ea"/>
              </a:rPr>
              <a:t>2024</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10" name="文本框 9"/>
          <p:cNvSpPr txBox="1"/>
          <p:nvPr>
            <p:custDataLst>
              <p:tags r:id="rId1"/>
            </p:custDataLst>
          </p:nvPr>
        </p:nvSpPr>
        <p:spPr>
          <a:xfrm>
            <a:off x="540385" y="4178935"/>
            <a:ext cx="8152765" cy="460375"/>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sz="1600" b="1" dirty="0">
                <a:solidFill>
                  <a:srgbClr val="0F5D9D"/>
                </a:solidFill>
                <a:latin typeface="Impact" panose="020B0806030902050204" pitchFamily="34" charset="0"/>
                <a:sym typeface="+mn-ea"/>
              </a:rPr>
              <a:t>外语类保送生招生政策查询网址：</a:t>
            </a:r>
            <a:r>
              <a:rPr lang="zh-CN" altLang="en-US" sz="1600"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https://zhaosheng.csu.edu.cn/tslxzs/bss.htm</a:t>
            </a:r>
            <a:endParaRPr lang="zh-CN" altLang="en-US" sz="1600" dirty="0">
              <a:solidFill>
                <a:srgbClr val="0F5D9D"/>
              </a:solidFill>
              <a:latin typeface="Impact" panose="020B0806030902050204" pitchFamily="34" charset="0"/>
              <a:sym typeface="+mn-ea"/>
            </a:endParaRPr>
          </a:p>
        </p:txBody>
      </p:sp>
      <p:sp>
        <p:nvSpPr>
          <p:cNvPr id="2" name="文本框 1"/>
          <p:cNvSpPr txBox="1"/>
          <p:nvPr/>
        </p:nvSpPr>
        <p:spPr>
          <a:xfrm>
            <a:off x="2636520" y="1275080"/>
            <a:ext cx="5835015" cy="829945"/>
          </a:xfrm>
          <a:prstGeom prst="rect">
            <a:avLst/>
          </a:prstGeom>
          <a:noFill/>
          <a:ln>
            <a:solidFill>
              <a:srgbClr val="2862AA"/>
            </a:solidFill>
          </a:ln>
        </p:spPr>
        <p:txBody>
          <a:bodyPr wrap="square" rtlCol="0" anchor="t">
            <a:spAutoFit/>
          </a:bodyPr>
          <a:lstStyle/>
          <a:p>
            <a:r>
              <a:rPr lang="zh-CN" altLang="zh-CN" sz="1600" dirty="0">
                <a:solidFill>
                  <a:srgbClr val="002060"/>
                </a:solidFill>
                <a:latin typeface="微软雅黑" panose="020B0503020204020204" pitchFamily="34" charset="-122"/>
              </a:rPr>
              <a:t>符合教育部规定的</a:t>
            </a:r>
            <a:r>
              <a:rPr lang="zh-CN" altLang="zh-CN" sz="1600" dirty="0">
                <a:solidFill>
                  <a:srgbClr val="C00000"/>
                </a:solidFill>
                <a:latin typeface="微软雅黑" panose="020B0503020204020204" pitchFamily="34" charset="-122"/>
              </a:rPr>
              <a:t>具有推荐外语类保送生资格的外国语中学</a:t>
            </a:r>
            <a:r>
              <a:rPr lang="zh-CN" altLang="zh-CN" sz="1600" dirty="0">
                <a:solidFill>
                  <a:srgbClr val="002060"/>
                </a:solidFill>
                <a:latin typeface="微软雅黑" panose="020B0503020204020204" pitchFamily="34" charset="-122"/>
              </a:rPr>
              <a:t>推荐的具有外语类保送生资格、外语语种为英语、高中阶段一直在推荐中学就读的高中毕业生</a:t>
            </a:r>
            <a:endParaRPr lang="zh-CN" altLang="zh-CN" sz="1600" dirty="0">
              <a:solidFill>
                <a:srgbClr val="002060"/>
              </a:solidFill>
              <a:latin typeface="微软雅黑" panose="020B0503020204020204" pitchFamily="34" charset="-122"/>
            </a:endParaRPr>
          </a:p>
        </p:txBody>
      </p:sp>
      <p:sp>
        <p:nvSpPr>
          <p:cNvPr id="36" name="矩形 35"/>
          <p:cNvSpPr/>
          <p:nvPr>
            <p:custDataLst>
              <p:tags r:id="rId3"/>
            </p:custDataLst>
          </p:nvPr>
        </p:nvSpPr>
        <p:spPr>
          <a:xfrm>
            <a:off x="556717" y="1425741"/>
            <a:ext cx="1629080" cy="337185"/>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报名条件</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custDataLst>
              <p:tags r:id="rId4"/>
            </p:custDataLst>
          </p:nvPr>
        </p:nvSpPr>
        <p:spPr>
          <a:xfrm>
            <a:off x="2637790" y="850265"/>
            <a:ext cx="5833110" cy="337185"/>
          </a:xfrm>
          <a:prstGeom prst="rect">
            <a:avLst/>
          </a:prstGeom>
          <a:ln>
            <a:solidFill>
              <a:srgbClr val="0F5D9D"/>
            </a:solidFill>
          </a:ln>
        </p:spPr>
        <p:txBody>
          <a:bodyPr wrap="square">
            <a:spAutoFit/>
          </a:bodyPr>
          <a:lstStyle/>
          <a:p>
            <a:r>
              <a:rPr lang="zh-CN" altLang="en-US" sz="1600" dirty="0" smtClean="0">
                <a:solidFill>
                  <a:srgbClr val="002060"/>
                </a:solidFill>
                <a:latin typeface="微软雅黑" panose="020B0503020204020204" pitchFamily="34" charset="-122"/>
                <a:ea typeface="微软雅黑" panose="020B0503020204020204" pitchFamily="34" charset="-122"/>
              </a:rPr>
              <a:t>西班牙语</a:t>
            </a:r>
            <a:r>
              <a:rPr lang="en-US" altLang="zh-CN" sz="1600" b="1" dirty="0" smtClean="0">
                <a:solidFill>
                  <a:srgbClr val="C00000"/>
                </a:solidFill>
                <a:latin typeface="微软雅黑" panose="020B0503020204020204" pitchFamily="34" charset="-122"/>
                <a:ea typeface="微软雅黑" panose="020B0503020204020204" pitchFamily="34" charset="-122"/>
              </a:rPr>
              <a:t>≤5</a:t>
            </a:r>
            <a:r>
              <a:rPr lang="zh-CN" altLang="en-US" sz="1600" dirty="0" smtClean="0">
                <a:solidFill>
                  <a:srgbClr val="002060"/>
                </a:solidFill>
                <a:latin typeface="微软雅黑" panose="020B0503020204020204" pitchFamily="34" charset="-122"/>
                <a:ea typeface="微软雅黑" panose="020B0503020204020204" pitchFamily="34" charset="-122"/>
              </a:rPr>
              <a:t>，法语</a:t>
            </a:r>
            <a:r>
              <a:rPr lang="en-US" altLang="zh-CN" sz="1600" b="1" dirty="0" smtClean="0">
                <a:solidFill>
                  <a:srgbClr val="C00000"/>
                </a:solidFill>
                <a:latin typeface="微软雅黑" panose="020B0503020204020204" pitchFamily="34" charset="-122"/>
                <a:sym typeface="+mn-ea"/>
              </a:rPr>
              <a:t>≤5</a:t>
            </a:r>
            <a:r>
              <a:rPr lang="zh-CN" altLang="en-US" sz="1600" dirty="0" smtClean="0">
                <a:solidFill>
                  <a:srgbClr val="002060"/>
                </a:solidFill>
                <a:latin typeface="微软雅黑" panose="020B0503020204020204" pitchFamily="34" charset="-122"/>
                <a:ea typeface="微软雅黑" panose="020B0503020204020204" pitchFamily="34" charset="-122"/>
              </a:rPr>
              <a:t>，日语</a:t>
            </a:r>
            <a:r>
              <a:rPr lang="en-US" altLang="zh-CN" sz="1600" b="1" dirty="0" smtClean="0">
                <a:solidFill>
                  <a:srgbClr val="C00000"/>
                </a:solidFill>
                <a:latin typeface="微软雅黑" panose="020B0503020204020204" pitchFamily="34" charset="-122"/>
                <a:sym typeface="+mn-ea"/>
              </a:rPr>
              <a:t>≤5</a:t>
            </a:r>
            <a:endParaRPr lang="zh-CN" altLang="en-US" sz="1600" dirty="0" smtClean="0">
              <a:solidFill>
                <a:srgbClr val="002060"/>
              </a:solidFill>
              <a:latin typeface="微软雅黑" panose="020B0503020204020204" pitchFamily="34" charset="-122"/>
              <a:ea typeface="微软雅黑" panose="020B0503020204020204" pitchFamily="34" charset="-122"/>
            </a:endParaRPr>
          </a:p>
        </p:txBody>
      </p:sp>
      <p:sp>
        <p:nvSpPr>
          <p:cNvPr id="37" name="矩形 36"/>
          <p:cNvSpPr/>
          <p:nvPr>
            <p:custDataLst>
              <p:tags r:id="rId5"/>
            </p:custDataLst>
          </p:nvPr>
        </p:nvSpPr>
        <p:spPr>
          <a:xfrm>
            <a:off x="556717" y="850512"/>
            <a:ext cx="1625281" cy="337185"/>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招生计划</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custDataLst>
              <p:tags r:id="rId6"/>
            </p:custDataLst>
          </p:nvPr>
        </p:nvSpPr>
        <p:spPr>
          <a:xfrm>
            <a:off x="556717" y="2194164"/>
            <a:ext cx="1629080" cy="337185"/>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面试</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矩形 27"/>
          <p:cNvSpPr/>
          <p:nvPr>
            <p:custDataLst>
              <p:tags r:id="rId7"/>
            </p:custDataLst>
          </p:nvPr>
        </p:nvSpPr>
        <p:spPr>
          <a:xfrm>
            <a:off x="2638040" y="2207995"/>
            <a:ext cx="1844040" cy="337185"/>
          </a:xfrm>
          <a:prstGeom prst="rect">
            <a:avLst/>
          </a:prstGeom>
          <a:ln>
            <a:solidFill>
              <a:schemeClr val="tx2"/>
            </a:solidFill>
          </a:ln>
        </p:spPr>
        <p:txBody>
          <a:bodyPr wrap="none">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英语语言能力</a:t>
            </a:r>
            <a:r>
              <a:rPr lang="en-US" altLang="zh-CN" sz="1600" dirty="0">
                <a:solidFill>
                  <a:srgbClr val="002060"/>
                </a:solidFill>
                <a:latin typeface="微软雅黑" panose="020B0503020204020204" pitchFamily="34" charset="-122"/>
                <a:ea typeface="微软雅黑" panose="020B0503020204020204" pitchFamily="34" charset="-122"/>
              </a:rPr>
              <a:t>40</a:t>
            </a:r>
            <a:r>
              <a:rPr lang="zh-CN" altLang="en-US" sz="1600" dirty="0">
                <a:solidFill>
                  <a:srgbClr val="002060"/>
                </a:solidFill>
                <a:latin typeface="微软雅黑" panose="020B0503020204020204" pitchFamily="34" charset="-122"/>
                <a:ea typeface="微软雅黑" panose="020B0503020204020204" pitchFamily="34" charset="-122"/>
              </a:rPr>
              <a:t>分</a:t>
            </a: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29" name="矩形 28"/>
          <p:cNvSpPr/>
          <p:nvPr>
            <p:custDataLst>
              <p:tags r:id="rId8"/>
            </p:custDataLst>
          </p:nvPr>
        </p:nvSpPr>
        <p:spPr>
          <a:xfrm>
            <a:off x="4837108" y="2215452"/>
            <a:ext cx="1844040" cy="337185"/>
          </a:xfrm>
          <a:prstGeom prst="rect">
            <a:avLst/>
          </a:prstGeom>
          <a:ln>
            <a:solidFill>
              <a:schemeClr val="tx2"/>
            </a:solidFill>
          </a:ln>
        </p:spPr>
        <p:txBody>
          <a:bodyPr wrap="none">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英语综合知识</a:t>
            </a:r>
            <a:r>
              <a:rPr lang="en-US" altLang="zh-CN" sz="1600" dirty="0">
                <a:solidFill>
                  <a:srgbClr val="002060"/>
                </a:solidFill>
                <a:latin typeface="微软雅黑" panose="020B0503020204020204" pitchFamily="34" charset="-122"/>
                <a:ea typeface="微软雅黑" panose="020B0503020204020204" pitchFamily="34" charset="-122"/>
              </a:rPr>
              <a:t>40</a:t>
            </a:r>
            <a:r>
              <a:rPr lang="zh-CN" altLang="en-US" sz="1600" dirty="0">
                <a:solidFill>
                  <a:srgbClr val="002060"/>
                </a:solidFill>
                <a:latin typeface="微软雅黑" panose="020B0503020204020204" pitchFamily="34" charset="-122"/>
                <a:ea typeface="微软雅黑" panose="020B0503020204020204" pitchFamily="34" charset="-122"/>
              </a:rPr>
              <a:t>分</a:t>
            </a: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31" name="加号 30"/>
          <p:cNvSpPr/>
          <p:nvPr>
            <p:custDataLst>
              <p:tags r:id="rId9"/>
            </p:custDataLst>
          </p:nvPr>
        </p:nvSpPr>
        <p:spPr>
          <a:xfrm>
            <a:off x="4509195" y="2217855"/>
            <a:ext cx="300608" cy="283748"/>
          </a:xfrm>
          <a:prstGeom prst="mathPlus">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 name="矩形 2"/>
          <p:cNvSpPr/>
          <p:nvPr>
            <p:custDataLst>
              <p:tags r:id="rId10"/>
            </p:custDataLst>
          </p:nvPr>
        </p:nvSpPr>
        <p:spPr>
          <a:xfrm>
            <a:off x="7036113" y="2215452"/>
            <a:ext cx="1437640" cy="337185"/>
          </a:xfrm>
          <a:prstGeom prst="rect">
            <a:avLst/>
          </a:prstGeom>
          <a:ln>
            <a:solidFill>
              <a:schemeClr val="tx2"/>
            </a:solidFill>
          </a:ln>
        </p:spPr>
        <p:txBody>
          <a:bodyPr wrap="none">
            <a:spAutoFit/>
          </a:bodyPr>
          <a:lstStyle/>
          <a:p>
            <a:r>
              <a:rPr lang="zh-CN" altLang="en-US" sz="1600" dirty="0">
                <a:solidFill>
                  <a:srgbClr val="002060"/>
                </a:solidFill>
                <a:latin typeface="微软雅黑" panose="020B0503020204020204" pitchFamily="34" charset="-122"/>
                <a:ea typeface="微软雅黑" panose="020B0503020204020204" pitchFamily="34" charset="-122"/>
              </a:rPr>
              <a:t>公民素质</a:t>
            </a:r>
            <a:r>
              <a:rPr lang="en-US" altLang="zh-CN" sz="1600" dirty="0">
                <a:solidFill>
                  <a:srgbClr val="002060"/>
                </a:solidFill>
                <a:latin typeface="微软雅黑" panose="020B0503020204020204" pitchFamily="34" charset="-122"/>
                <a:ea typeface="微软雅黑" panose="020B0503020204020204" pitchFamily="34" charset="-122"/>
              </a:rPr>
              <a:t>20</a:t>
            </a:r>
            <a:r>
              <a:rPr lang="zh-CN" altLang="en-US" sz="1600" dirty="0">
                <a:solidFill>
                  <a:srgbClr val="002060"/>
                </a:solidFill>
                <a:latin typeface="微软雅黑" panose="020B0503020204020204" pitchFamily="34" charset="-122"/>
                <a:ea typeface="微软雅黑" panose="020B0503020204020204" pitchFamily="34" charset="-122"/>
              </a:rPr>
              <a:t>分</a:t>
            </a:r>
            <a:endParaRPr lang="zh-CN" altLang="en-US" sz="1600" dirty="0">
              <a:solidFill>
                <a:srgbClr val="002060"/>
              </a:solidFill>
              <a:latin typeface="微软雅黑" panose="020B0503020204020204" pitchFamily="34" charset="-122"/>
              <a:ea typeface="微软雅黑" panose="020B0503020204020204" pitchFamily="34" charset="-122"/>
            </a:endParaRPr>
          </a:p>
        </p:txBody>
      </p:sp>
      <p:sp>
        <p:nvSpPr>
          <p:cNvPr id="4" name="加号 3"/>
          <p:cNvSpPr/>
          <p:nvPr>
            <p:custDataLst>
              <p:tags r:id="rId11"/>
            </p:custDataLst>
          </p:nvPr>
        </p:nvSpPr>
        <p:spPr>
          <a:xfrm>
            <a:off x="6708200" y="2217855"/>
            <a:ext cx="300608" cy="283748"/>
          </a:xfrm>
          <a:prstGeom prst="mathPlus">
            <a:avLst/>
          </a:prstGeom>
          <a:solidFill>
            <a:srgbClr val="0F5D9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custDataLst>
              <p:tags r:id="rId12"/>
            </p:custDataLst>
          </p:nvPr>
        </p:nvSpPr>
        <p:spPr>
          <a:xfrm>
            <a:off x="556717" y="2701529"/>
            <a:ext cx="1629080" cy="337185"/>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录取</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3"/>
            </p:custDataLst>
          </p:nvPr>
        </p:nvSpPr>
        <p:spPr>
          <a:xfrm>
            <a:off x="2636520" y="2689225"/>
            <a:ext cx="5843270" cy="1322070"/>
          </a:xfrm>
          <a:prstGeom prst="rect">
            <a:avLst/>
          </a:prstGeom>
          <a:noFill/>
          <a:ln>
            <a:solidFill>
              <a:srgbClr val="2862AA"/>
            </a:solidFill>
          </a:ln>
        </p:spPr>
        <p:txBody>
          <a:bodyPr wrap="square" rtlCol="0" anchor="t">
            <a:spAutoFit/>
          </a:bodyPr>
          <a:lstStyle/>
          <a:p>
            <a:r>
              <a:rPr lang="zh-CN" altLang="zh-CN" sz="1600" dirty="0">
                <a:solidFill>
                  <a:srgbClr val="002060"/>
                </a:solidFill>
                <a:latin typeface="微软雅黑" panose="020B0503020204020204" pitchFamily="34" charset="-122"/>
              </a:rPr>
              <a:t>对取得我校拟录取保送生资格、且体检合格者，我校将按照教育部和生源地省级招生部门有关规定办理保送生录取手续。</a:t>
            </a:r>
            <a:endParaRPr lang="zh-CN" altLang="zh-CN" sz="1600" dirty="0">
              <a:solidFill>
                <a:srgbClr val="002060"/>
              </a:solidFill>
              <a:latin typeface="微软雅黑" panose="020B0503020204020204" pitchFamily="34" charset="-122"/>
            </a:endParaRPr>
          </a:p>
          <a:p>
            <a:r>
              <a:rPr lang="zh-CN" altLang="zh-CN" sz="1600" dirty="0">
                <a:solidFill>
                  <a:srgbClr val="002060"/>
                </a:solidFill>
                <a:latin typeface="微软雅黑" panose="020B0503020204020204" pitchFamily="34" charset="-122"/>
              </a:rPr>
              <a:t>学生只能被录取到我校</a:t>
            </a:r>
            <a:r>
              <a:rPr lang="zh-CN" altLang="zh-CN" sz="1600" dirty="0">
                <a:solidFill>
                  <a:srgbClr val="C00000"/>
                </a:solidFill>
                <a:latin typeface="微软雅黑" panose="020B0503020204020204" pitchFamily="34" charset="-122"/>
              </a:rPr>
              <a:t>外语类非英语</a:t>
            </a:r>
            <a:r>
              <a:rPr lang="zh-CN" altLang="zh-CN" sz="1600" dirty="0">
                <a:solidFill>
                  <a:srgbClr val="002060"/>
                </a:solidFill>
                <a:latin typeface="微软雅黑" panose="020B0503020204020204" pitchFamily="34" charset="-122"/>
              </a:rPr>
              <a:t>专业，进校后不得调整到非外语类专业，可以根据我校相关规定在外语类非英语专业中申请转换专业</a:t>
            </a:r>
            <a:endParaRPr lang="zh-CN" altLang="zh-CN" sz="1600" dirty="0">
              <a:solidFill>
                <a:srgbClr val="002060"/>
              </a:solidFill>
              <a:latin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defTabSz="456565"/>
            <a:endParaRPr lang="zh-CN" altLang="en-US" sz="2695">
              <a:solidFill>
                <a:prstClr val="white"/>
              </a:solidFill>
              <a:latin typeface="Calibri" panose="020F0502020204030204"/>
              <a:ea typeface="宋体" panose="02010600030101010101" pitchFamily="2" charset="-122"/>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defTabSz="456565"/>
            <a:endParaRPr lang="zh-CN" altLang="en-US" sz="2695">
              <a:solidFill>
                <a:prstClr val="black"/>
              </a:solidFill>
              <a:latin typeface="Calibri" panose="020F0502020204030204"/>
              <a:ea typeface="宋体" panose="02010600030101010101" pitchFamily="2" charset="-122"/>
            </a:endParaRPr>
          </a:p>
        </p:txBody>
      </p:sp>
      <p:sp>
        <p:nvSpPr>
          <p:cNvPr id="56" name="Text Box 6"/>
          <p:cNvSpPr txBox="1">
            <a:spLocks noChangeArrowheads="1"/>
          </p:cNvSpPr>
          <p:nvPr/>
        </p:nvSpPr>
        <p:spPr bwMode="auto">
          <a:xfrm>
            <a:off x="745490" y="110490"/>
            <a:ext cx="438150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456565">
              <a:spcBef>
                <a:spcPct val="50000"/>
              </a:spcBef>
            </a:pPr>
            <a:r>
              <a:rPr lang="zh-CN" sz="2000" b="1" kern="0" dirty="0">
                <a:solidFill>
                  <a:srgbClr val="0F5D9D"/>
                </a:solidFill>
                <a:latin typeface="Impact" panose="020B0806030902050204" pitchFamily="34" charset="0"/>
                <a:ea typeface="微软雅黑" panose="020B0503020204020204" pitchFamily="34" charset="-122"/>
                <a:sym typeface="+mn-ea"/>
              </a:rPr>
              <a:t>港澳台侨招生（</a:t>
            </a:r>
            <a:r>
              <a:rPr lang="en-US" altLang="zh-CN" sz="2000" b="1" kern="0" dirty="0">
                <a:solidFill>
                  <a:srgbClr val="0F5D9D"/>
                </a:solidFill>
                <a:latin typeface="Impact" panose="020B0806030902050204" pitchFamily="34" charset="0"/>
                <a:ea typeface="微软雅黑" panose="020B0503020204020204" pitchFamily="34" charset="-122"/>
                <a:sym typeface="+mn-ea"/>
              </a:rPr>
              <a:t>2023-2024</a:t>
            </a:r>
            <a:r>
              <a:rPr lang="zh-CN" altLang="en-US" sz="2000" b="1" kern="0" dirty="0">
                <a:solidFill>
                  <a:srgbClr val="0F5D9D"/>
                </a:solidFill>
                <a:latin typeface="Impact" panose="020B0806030902050204" pitchFamily="34" charset="0"/>
                <a:ea typeface="微软雅黑" panose="020B0503020204020204" pitchFamily="34" charset="-122"/>
                <a:sym typeface="+mn-ea"/>
              </a:rPr>
              <a:t>） </a:t>
            </a:r>
            <a:endParaRPr lang="en-US" altLang="zh-CN" sz="1000" kern="0" dirty="0">
              <a:solidFill>
                <a:srgbClr val="0F5D9D"/>
              </a:solidFill>
              <a:latin typeface="微软雅黑" panose="020B0503020204020204" pitchFamily="34" charset="-122"/>
              <a:ea typeface="微软雅黑" panose="020B0503020204020204" pitchFamily="34" charset="-122"/>
              <a:sym typeface="+mn-ea"/>
            </a:endParaRPr>
          </a:p>
        </p:txBody>
      </p:sp>
      <p:sp>
        <p:nvSpPr>
          <p:cNvPr id="2" name="文本框 1"/>
          <p:cNvSpPr txBox="1"/>
          <p:nvPr>
            <p:custDataLst>
              <p:tags r:id="rId1"/>
            </p:custDataLst>
          </p:nvPr>
        </p:nvSpPr>
        <p:spPr>
          <a:xfrm>
            <a:off x="540385" y="4178935"/>
            <a:ext cx="8152765" cy="460375"/>
          </a:xfrm>
          <a:prstGeom prst="rect">
            <a:avLst/>
          </a:prstGeom>
          <a:noFill/>
        </p:spPr>
        <p:txBody>
          <a:bodyPr wrap="square" rtlCol="0" anchor="t">
            <a:spAutoFit/>
          </a:bodyPr>
          <a:lstStyle/>
          <a:p>
            <a:pPr marL="0" indent="0" algn="l" latinLnBrk="0">
              <a:lnSpc>
                <a:spcPct val="150000"/>
              </a:lnSpc>
              <a:buFont typeface="Wingdings" panose="05000000000000000000" charset="0"/>
              <a:buNone/>
            </a:pPr>
            <a:r>
              <a:rPr lang="zh-CN" altLang="en-US" sz="1600" b="1" dirty="0">
                <a:solidFill>
                  <a:srgbClr val="0F5D9D"/>
                </a:solidFill>
                <a:latin typeface="Impact" panose="020B0806030902050204" pitchFamily="34" charset="0"/>
                <a:sym typeface="+mn-ea"/>
              </a:rPr>
              <a:t>港澳台侨招生政策查询网址：</a:t>
            </a:r>
            <a:r>
              <a:rPr lang="zh-CN" altLang="en-US" sz="1600" dirty="0">
                <a:solidFill>
                  <a:srgbClr val="0F5D9D"/>
                </a:solidFill>
                <a:latin typeface="Impact" panose="020B0806030902050204" pitchFamily="34" charset="0"/>
                <a:sym typeface="+mn-ea"/>
                <a:hlinkClick r:id="rId2" action="ppaction://hlinkfile">
                  <a:extLst>
                    <a:ext uri="{DAF060AB-1E55-43B9-8AAB-6FB025537F2F}">
                      <wpsdc:hlinkClr xmlns:wpsdc="http://www.wps.cn/officeDocument/2017/drawingmlCustomData" val="4584D3"/>
                      <wpsdc:folHlinkClr xmlns:wpsdc="http://www.wps.cn/officeDocument/2017/drawingmlCustomData" val="4584D3"/>
                      <wpsdc:hlinkUnderline xmlns:wpsdc="http://www.wps.cn/officeDocument/2017/drawingmlCustomData" val="1"/>
                    </a:ext>
                  </a:extLst>
                </a:hlinkClick>
              </a:rPr>
              <a:t>https://zhaosheng.csu.edu.cn/tslxzs/gatqzs.htm</a:t>
            </a:r>
            <a:endParaRPr lang="zh-CN" altLang="en-US" sz="1600" dirty="0">
              <a:solidFill>
                <a:srgbClr val="0F5D9D"/>
              </a:solidFill>
              <a:latin typeface="Impact" panose="020B0806030902050204" pitchFamily="34" charset="0"/>
              <a:sym typeface="+mn-ea"/>
            </a:endParaRPr>
          </a:p>
        </p:txBody>
      </p:sp>
      <p:sp>
        <p:nvSpPr>
          <p:cNvPr id="4" name="矩形 3"/>
          <p:cNvSpPr/>
          <p:nvPr>
            <p:custDataLst>
              <p:tags r:id="rId3"/>
            </p:custDataLst>
          </p:nvPr>
        </p:nvSpPr>
        <p:spPr>
          <a:xfrm>
            <a:off x="2377440" y="787400"/>
            <a:ext cx="6130290" cy="737235"/>
          </a:xfrm>
          <a:prstGeom prst="rect">
            <a:avLst/>
          </a:prstGeom>
          <a:ln>
            <a:solidFill>
              <a:srgbClr val="0F5D9D"/>
            </a:solidFill>
          </a:ln>
        </p:spPr>
        <p:txBody>
          <a:bodyPr wrap="square">
            <a:spAutoFit/>
          </a:bodyPr>
          <a:lstStyle/>
          <a:p>
            <a:r>
              <a:rPr lang="zh-CN" altLang="zh-CN" sz="1400" dirty="0">
                <a:solidFill>
                  <a:srgbClr val="002060"/>
                </a:solidFill>
                <a:latin typeface="微软雅黑" panose="020B0503020204020204" pitchFamily="34" charset="-122"/>
              </a:rPr>
              <a:t>持有香港永久性居民身份证或非永久性身份证、港澳居民来往内地通行证或港澳居民居住证，并参加2024年香港中学文凭考试的考生。</a:t>
            </a:r>
            <a:r>
              <a:rPr lang="en-US" altLang="zh-CN" sz="1400" dirty="0">
                <a:solidFill>
                  <a:srgbClr val="002060"/>
                </a:solidFill>
                <a:latin typeface="微软雅黑" panose="020B0503020204020204" pitchFamily="34" charset="-122"/>
              </a:rPr>
              <a:t>2024</a:t>
            </a:r>
            <a:r>
              <a:rPr lang="zh-CN" altLang="en-US" sz="1400" dirty="0">
                <a:solidFill>
                  <a:srgbClr val="002060"/>
                </a:solidFill>
                <a:latin typeface="微软雅黑" panose="020B0503020204020204" pitchFamily="34" charset="-122"/>
              </a:rPr>
              <a:t>年</a:t>
            </a:r>
            <a:r>
              <a:rPr lang="zh-CN" altLang="zh-CN" sz="1400" dirty="0">
                <a:solidFill>
                  <a:srgbClr val="002060"/>
                </a:solidFill>
                <a:latin typeface="微软雅黑" panose="020B0503020204020204" pitchFamily="34" charset="-122"/>
              </a:rPr>
              <a:t>招生计划</a:t>
            </a:r>
            <a:r>
              <a:rPr lang="en-US" altLang="zh-CN" sz="1400" b="1" dirty="0" smtClean="0">
                <a:solidFill>
                  <a:srgbClr val="C00000"/>
                </a:solidFill>
                <a:latin typeface="微软雅黑" panose="020B0503020204020204" pitchFamily="34" charset="-122"/>
              </a:rPr>
              <a:t>40人</a:t>
            </a:r>
            <a:endParaRPr lang="en-US" altLang="zh-CN" sz="1400" b="1" dirty="0" smtClean="0">
              <a:solidFill>
                <a:srgbClr val="C00000"/>
              </a:solidFill>
              <a:latin typeface="微软雅黑" panose="020B0503020204020204" pitchFamily="34" charset="-122"/>
            </a:endParaRPr>
          </a:p>
        </p:txBody>
      </p:sp>
      <p:sp>
        <p:nvSpPr>
          <p:cNvPr id="5" name="矩形 4"/>
          <p:cNvSpPr/>
          <p:nvPr>
            <p:custDataLst>
              <p:tags r:id="rId4"/>
            </p:custDataLst>
          </p:nvPr>
        </p:nvSpPr>
        <p:spPr>
          <a:xfrm>
            <a:off x="556717" y="850512"/>
            <a:ext cx="1625281" cy="583565"/>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香港中学文凭考试学生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custDataLst>
              <p:tags r:id="rId5"/>
            </p:custDataLst>
          </p:nvPr>
        </p:nvSpPr>
        <p:spPr>
          <a:xfrm>
            <a:off x="2376805" y="1649095"/>
            <a:ext cx="6130290" cy="521970"/>
          </a:xfrm>
          <a:prstGeom prst="rect">
            <a:avLst/>
          </a:prstGeom>
          <a:ln>
            <a:solidFill>
              <a:srgbClr val="0F5D9D"/>
            </a:solidFill>
          </a:ln>
        </p:spPr>
        <p:txBody>
          <a:bodyPr wrap="square">
            <a:spAutoFit/>
          </a:bodyPr>
          <a:lstStyle/>
          <a:p>
            <a:r>
              <a:rPr lang="zh-CN" altLang="zh-CN" sz="1400" dirty="0">
                <a:solidFill>
                  <a:srgbClr val="002060"/>
                </a:solidFill>
                <a:latin typeface="微软雅黑" panose="020B0503020204020204" pitchFamily="34" charset="-122"/>
              </a:rPr>
              <a:t>品行良好，高中阶段各学年总评成绩优良，身体健康，符合202</a:t>
            </a:r>
            <a:r>
              <a:rPr lang="en-US" altLang="zh-CN" sz="1400" dirty="0">
                <a:solidFill>
                  <a:srgbClr val="002060"/>
                </a:solidFill>
                <a:latin typeface="微软雅黑" panose="020B0503020204020204" pitchFamily="34" charset="-122"/>
              </a:rPr>
              <a:t>4</a:t>
            </a:r>
            <a:r>
              <a:rPr lang="zh-CN" altLang="zh-CN" sz="1400" dirty="0">
                <a:solidFill>
                  <a:srgbClr val="002060"/>
                </a:solidFill>
                <a:latin typeface="微软雅黑" panose="020B0503020204020204" pitchFamily="34" charset="-122"/>
              </a:rPr>
              <a:t>年中国普通高等学校联合招收澳门保送生要求的学生。</a:t>
            </a:r>
            <a:r>
              <a:rPr lang="en-US" altLang="zh-CN" sz="1400" dirty="0">
                <a:solidFill>
                  <a:srgbClr val="002060"/>
                </a:solidFill>
                <a:latin typeface="微软雅黑" panose="020B0503020204020204" pitchFamily="34" charset="-122"/>
              </a:rPr>
              <a:t>2024</a:t>
            </a:r>
            <a:r>
              <a:rPr lang="zh-CN" altLang="en-US" sz="1400" dirty="0">
                <a:solidFill>
                  <a:srgbClr val="002060"/>
                </a:solidFill>
                <a:latin typeface="微软雅黑" panose="020B0503020204020204" pitchFamily="34" charset="-122"/>
              </a:rPr>
              <a:t>年</a:t>
            </a:r>
            <a:r>
              <a:rPr lang="zh-CN" altLang="zh-CN" sz="1400" dirty="0">
                <a:solidFill>
                  <a:srgbClr val="002060"/>
                </a:solidFill>
                <a:latin typeface="微软雅黑" panose="020B0503020204020204" pitchFamily="34" charset="-122"/>
                <a:sym typeface="+mn-ea"/>
              </a:rPr>
              <a:t>招生计划</a:t>
            </a:r>
            <a:r>
              <a:rPr lang="en-US" altLang="zh-CN" sz="1400" b="1" dirty="0" smtClean="0">
                <a:solidFill>
                  <a:srgbClr val="C00000"/>
                </a:solidFill>
                <a:latin typeface="微软雅黑" panose="020B0503020204020204" pitchFamily="34" charset="-122"/>
                <a:sym typeface="+mn-ea"/>
              </a:rPr>
              <a:t>25人</a:t>
            </a:r>
            <a:endParaRPr lang="en-US" altLang="zh-CN" sz="1400" b="1" dirty="0" smtClean="0">
              <a:solidFill>
                <a:srgbClr val="C00000"/>
              </a:solidFill>
              <a:latin typeface="微软雅黑" panose="020B0503020204020204" pitchFamily="34" charset="-122"/>
              <a:sym typeface="+mn-ea"/>
            </a:endParaRPr>
          </a:p>
        </p:txBody>
      </p:sp>
      <p:sp>
        <p:nvSpPr>
          <p:cNvPr id="7" name="矩形 6"/>
          <p:cNvSpPr/>
          <p:nvPr>
            <p:custDataLst>
              <p:tags r:id="rId6"/>
            </p:custDataLst>
          </p:nvPr>
        </p:nvSpPr>
        <p:spPr>
          <a:xfrm>
            <a:off x="556717" y="1649342"/>
            <a:ext cx="1625281" cy="337185"/>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澳门保送生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custDataLst>
              <p:tags r:id="rId7"/>
            </p:custDataLst>
          </p:nvPr>
        </p:nvSpPr>
        <p:spPr>
          <a:xfrm>
            <a:off x="2377440" y="2271395"/>
            <a:ext cx="6130290" cy="521970"/>
          </a:xfrm>
          <a:prstGeom prst="rect">
            <a:avLst/>
          </a:prstGeom>
          <a:ln>
            <a:solidFill>
              <a:srgbClr val="0F5D9D"/>
            </a:solidFill>
          </a:ln>
        </p:spPr>
        <p:txBody>
          <a:bodyPr wrap="square">
            <a:spAutoFit/>
          </a:bodyPr>
          <a:lstStyle/>
          <a:p>
            <a:r>
              <a:rPr lang="zh-CN" altLang="zh-CN" sz="1400" dirty="0">
                <a:solidFill>
                  <a:srgbClr val="002060"/>
                </a:solidFill>
                <a:latin typeface="微软雅黑" panose="020B0503020204020204" pitchFamily="34" charset="-122"/>
              </a:rPr>
              <a:t>依据澳门“四校联考”成绩试点招收符合条件的澳门高中毕业生。</a:t>
            </a:r>
            <a:r>
              <a:rPr lang="en-US" altLang="zh-CN" sz="1400" dirty="0">
                <a:solidFill>
                  <a:srgbClr val="002060"/>
                </a:solidFill>
                <a:latin typeface="微软雅黑" panose="020B0503020204020204" pitchFamily="34" charset="-122"/>
              </a:rPr>
              <a:t>2023</a:t>
            </a:r>
            <a:r>
              <a:rPr lang="zh-CN" altLang="en-US" sz="1400" dirty="0">
                <a:solidFill>
                  <a:srgbClr val="002060"/>
                </a:solidFill>
                <a:latin typeface="微软雅黑" panose="020B0503020204020204" pitchFamily="34" charset="-122"/>
              </a:rPr>
              <a:t>年</a:t>
            </a:r>
            <a:r>
              <a:rPr lang="zh-CN" altLang="zh-CN" sz="1400" dirty="0">
                <a:solidFill>
                  <a:srgbClr val="002060"/>
                </a:solidFill>
                <a:latin typeface="微软雅黑" panose="020B0503020204020204" pitchFamily="34" charset="-122"/>
                <a:sym typeface="+mn-ea"/>
              </a:rPr>
              <a:t>招生计划</a:t>
            </a:r>
            <a:r>
              <a:rPr lang="en-US" altLang="zh-CN" sz="1400" b="1" dirty="0" smtClean="0">
                <a:solidFill>
                  <a:srgbClr val="C00000"/>
                </a:solidFill>
                <a:latin typeface="微软雅黑" panose="020B0503020204020204" pitchFamily="34" charset="-122"/>
                <a:sym typeface="+mn-ea"/>
              </a:rPr>
              <a:t>5人</a:t>
            </a:r>
            <a:endParaRPr lang="zh-CN" altLang="zh-CN" sz="1400" dirty="0">
              <a:solidFill>
                <a:srgbClr val="002060"/>
              </a:solidFill>
              <a:latin typeface="微软雅黑" panose="020B0503020204020204" pitchFamily="34" charset="-122"/>
            </a:endParaRPr>
          </a:p>
        </p:txBody>
      </p:sp>
      <p:sp>
        <p:nvSpPr>
          <p:cNvPr id="9" name="矩形 8"/>
          <p:cNvSpPr/>
          <p:nvPr>
            <p:custDataLst>
              <p:tags r:id="rId8"/>
            </p:custDataLst>
          </p:nvPr>
        </p:nvSpPr>
        <p:spPr>
          <a:xfrm>
            <a:off x="556717" y="2271642"/>
            <a:ext cx="1625281" cy="337185"/>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澳门四校联考生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custDataLst>
              <p:tags r:id="rId9"/>
            </p:custDataLst>
          </p:nvPr>
        </p:nvSpPr>
        <p:spPr>
          <a:xfrm>
            <a:off x="2376805" y="2901315"/>
            <a:ext cx="6130290" cy="521970"/>
          </a:xfrm>
          <a:prstGeom prst="rect">
            <a:avLst/>
          </a:prstGeom>
          <a:ln>
            <a:solidFill>
              <a:srgbClr val="0F5D9D"/>
            </a:solidFill>
          </a:ln>
        </p:spPr>
        <p:txBody>
          <a:bodyPr wrap="square">
            <a:spAutoFit/>
          </a:bodyPr>
          <a:lstStyle/>
          <a:p>
            <a:r>
              <a:rPr lang="zh-CN" altLang="zh-CN" sz="1400" dirty="0">
                <a:solidFill>
                  <a:srgbClr val="002060"/>
                </a:solidFill>
                <a:latin typeface="微软雅黑" panose="020B0503020204020204" pitchFamily="34" charset="-122"/>
              </a:rPr>
              <a:t>依据台湾地区大学入学考试学科能力测试（简称“学测”）成绩招收台湾高中毕业生。</a:t>
            </a:r>
            <a:r>
              <a:rPr lang="en-US" altLang="zh-CN" sz="1400" dirty="0">
                <a:solidFill>
                  <a:srgbClr val="002060"/>
                </a:solidFill>
                <a:latin typeface="微软雅黑" panose="020B0503020204020204" pitchFamily="34" charset="-122"/>
              </a:rPr>
              <a:t>2023</a:t>
            </a:r>
            <a:r>
              <a:rPr lang="zh-CN" altLang="en-US" sz="1400" dirty="0">
                <a:solidFill>
                  <a:srgbClr val="002060"/>
                </a:solidFill>
                <a:latin typeface="微软雅黑" panose="020B0503020204020204" pitchFamily="34" charset="-122"/>
              </a:rPr>
              <a:t>年</a:t>
            </a:r>
            <a:r>
              <a:rPr lang="zh-CN" altLang="zh-CN" sz="1400" dirty="0">
                <a:solidFill>
                  <a:srgbClr val="002060"/>
                </a:solidFill>
                <a:latin typeface="微软雅黑" panose="020B0503020204020204" pitchFamily="34" charset="-122"/>
                <a:sym typeface="+mn-ea"/>
              </a:rPr>
              <a:t>招生计划</a:t>
            </a:r>
            <a:r>
              <a:rPr lang="en-US" altLang="zh-CN" sz="1400" b="1" dirty="0" smtClean="0">
                <a:solidFill>
                  <a:srgbClr val="C00000"/>
                </a:solidFill>
                <a:latin typeface="微软雅黑" panose="020B0503020204020204" pitchFamily="34" charset="-122"/>
                <a:sym typeface="+mn-ea"/>
              </a:rPr>
              <a:t>40人</a:t>
            </a:r>
            <a:endParaRPr lang="en-US" altLang="zh-CN" sz="1400" b="1" dirty="0" smtClean="0">
              <a:solidFill>
                <a:srgbClr val="C00000"/>
              </a:solidFill>
              <a:latin typeface="微软雅黑" panose="020B0503020204020204" pitchFamily="34" charset="-122"/>
              <a:sym typeface="+mn-ea"/>
            </a:endParaRPr>
          </a:p>
        </p:txBody>
      </p:sp>
      <p:sp>
        <p:nvSpPr>
          <p:cNvPr id="12" name="矩形 11"/>
          <p:cNvSpPr/>
          <p:nvPr>
            <p:custDataLst>
              <p:tags r:id="rId10"/>
            </p:custDataLst>
          </p:nvPr>
        </p:nvSpPr>
        <p:spPr>
          <a:xfrm>
            <a:off x="556717" y="2901562"/>
            <a:ext cx="1625281" cy="337185"/>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台湾学测生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custDataLst>
              <p:tags r:id="rId11"/>
            </p:custDataLst>
          </p:nvPr>
        </p:nvSpPr>
        <p:spPr>
          <a:xfrm>
            <a:off x="2377440" y="3551555"/>
            <a:ext cx="6130290" cy="521970"/>
          </a:xfrm>
          <a:prstGeom prst="rect">
            <a:avLst/>
          </a:prstGeom>
          <a:ln>
            <a:solidFill>
              <a:srgbClr val="0F5D9D"/>
            </a:solidFill>
          </a:ln>
        </p:spPr>
        <p:txBody>
          <a:bodyPr wrap="square">
            <a:spAutoFit/>
          </a:bodyPr>
          <a:lstStyle/>
          <a:p>
            <a:r>
              <a:rPr lang="zh-CN" altLang="zh-CN" sz="1400" dirty="0">
                <a:solidFill>
                  <a:srgbClr val="002060"/>
                </a:solidFill>
                <a:latin typeface="微软雅黑" panose="020B0503020204020204" pitchFamily="34" charset="-122"/>
              </a:rPr>
              <a:t>依据中华人民共和国普通高等院校联合招收华侨及港澳台地区学生考试成绩录取。</a:t>
            </a:r>
            <a:r>
              <a:rPr lang="en-US" altLang="zh-CN" sz="1400" dirty="0">
                <a:solidFill>
                  <a:srgbClr val="002060"/>
                </a:solidFill>
                <a:latin typeface="微软雅黑" panose="020B0503020204020204" pitchFamily="34" charset="-122"/>
              </a:rPr>
              <a:t>2023</a:t>
            </a:r>
            <a:r>
              <a:rPr lang="zh-CN" altLang="en-US" sz="1400" dirty="0">
                <a:solidFill>
                  <a:srgbClr val="002060"/>
                </a:solidFill>
                <a:latin typeface="微软雅黑" panose="020B0503020204020204" pitchFamily="34" charset="-122"/>
              </a:rPr>
              <a:t>年</a:t>
            </a:r>
            <a:r>
              <a:rPr lang="zh-CN" altLang="zh-CN" sz="1400" dirty="0">
                <a:solidFill>
                  <a:srgbClr val="002060"/>
                </a:solidFill>
                <a:latin typeface="微软雅黑" panose="020B0503020204020204" pitchFamily="34" charset="-122"/>
                <a:sym typeface="+mn-ea"/>
              </a:rPr>
              <a:t>录取</a:t>
            </a:r>
            <a:r>
              <a:rPr lang="en-US" altLang="zh-CN" sz="1400" b="1" dirty="0" smtClean="0">
                <a:solidFill>
                  <a:srgbClr val="C00000"/>
                </a:solidFill>
                <a:latin typeface="微软雅黑" panose="020B0503020204020204" pitchFamily="34" charset="-122"/>
                <a:sym typeface="+mn-ea"/>
              </a:rPr>
              <a:t>74人</a:t>
            </a:r>
            <a:endParaRPr lang="en-US" altLang="zh-CN" sz="1400" b="1" dirty="0" smtClean="0">
              <a:solidFill>
                <a:srgbClr val="C00000"/>
              </a:solidFill>
              <a:latin typeface="微软雅黑" panose="020B0503020204020204" pitchFamily="34" charset="-122"/>
              <a:sym typeface="+mn-ea"/>
            </a:endParaRPr>
          </a:p>
        </p:txBody>
      </p:sp>
      <p:sp>
        <p:nvSpPr>
          <p:cNvPr id="17" name="矩形 16"/>
          <p:cNvSpPr/>
          <p:nvPr>
            <p:custDataLst>
              <p:tags r:id="rId12"/>
            </p:custDataLst>
          </p:nvPr>
        </p:nvSpPr>
        <p:spPr>
          <a:xfrm>
            <a:off x="557352" y="3551802"/>
            <a:ext cx="1625281" cy="337185"/>
          </a:xfrm>
          <a:prstGeom prst="rect">
            <a:avLst/>
          </a:prstGeom>
          <a:solidFill>
            <a:srgbClr val="0F5D9D"/>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港澳台侨联招生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2"/>
          <p:cNvPicPr>
            <a:picLocks noChangeAspect="1" noChangeArrowheads="1"/>
          </p:cNvPicPr>
          <p:nvPr/>
        </p:nvPicPr>
        <p:blipFill>
          <a:blip r:embed="rId1" cstate="print"/>
          <a:srcRect t="19385"/>
          <a:stretch>
            <a:fillRect/>
          </a:stretch>
        </p:blipFill>
        <p:spPr bwMode="auto">
          <a:xfrm>
            <a:off x="0" y="1717675"/>
            <a:ext cx="9147175" cy="1654175"/>
          </a:xfrm>
          <a:prstGeom prst="rect">
            <a:avLst/>
          </a:prstGeom>
          <a:solidFill>
            <a:schemeClr val="bg1"/>
          </a:solidFill>
          <a:ln>
            <a:noFill/>
          </a:ln>
          <a:effectLst>
            <a:outerShdw blurRad="63500" dist="38100" dir="8100000" algn="tr" rotWithShape="0">
              <a:srgbClr val="000000">
                <a:alpha val="39998"/>
              </a:srgbClr>
            </a:outerShdw>
          </a:effectLst>
        </p:spPr>
      </p:pic>
      <p:sp>
        <p:nvSpPr>
          <p:cNvPr id="4" name="e7d195523061f1c0" hidden="1"/>
          <p:cNvSpPr txBox="1"/>
          <p:nvPr/>
        </p:nvSpPr>
        <p:spPr>
          <a:xfrm>
            <a:off x="-172847" y="900869"/>
            <a:ext cx="287655" cy="507532"/>
          </a:xfrm>
          <a:prstGeom prst="rect">
            <a:avLst/>
          </a:prstGeom>
          <a:noFill/>
        </p:spPr>
        <p:txBody>
          <a:bodyPr vert="wordArtVert" lIns="45702" tIns="22851" rIns="45702" bIns="22851">
            <a:spAutoFit/>
          </a:bodyPr>
          <a:lstStyle/>
          <a:p>
            <a:pPr eaLnBrk="1" fontAlgn="auto" hangingPunct="1">
              <a:defRPr/>
            </a:pPr>
            <a:r>
              <a:rPr lang="en-US" altLang="zh-CN" sz="100" kern="0" noProof="1">
                <a:solidFill>
                  <a:sysClr val="windowText" lastClr="000000"/>
                </a:solidFill>
                <a:latin typeface="+mn-lt"/>
                <a:ea typeface="+mn-ea"/>
              </a:rPr>
              <a:t>e7d195523061f1c01da5a1f0837ac25283df40ff0a16bfd61AE6AB84AD7EB485CA8019BF267F2027DE2BF09650313B56A435BB3664F8B916CA3777391AC088C283181605E184D6D6879568EB73EB808A44917F5128C20A4100957CA2519526EA40B8B54219C43C87FF835B0CD3040E43444448390C6E38433B017DECEE27FD7170FC892B11CC017A</a:t>
            </a:r>
            <a:endParaRPr lang="zh-CN" altLang="en-US" sz="100" kern="0" noProof="1">
              <a:solidFill>
                <a:sysClr val="windowText" lastClr="000000"/>
              </a:solidFill>
            </a:endParaRPr>
          </a:p>
        </p:txBody>
      </p:sp>
      <p:grpSp>
        <p:nvGrpSpPr>
          <p:cNvPr id="2" name="组合 87" descr="e7d195523061f1c01da5a1f0837ac25283df40ff0a16bfd61AE6AB84AD7EB485CA8019BF267F2027DE2BF09650313B56A435BB3664F8B916CA3777391AC088C283181605E184D6D6879568EB73EB808A44917F5128C20A4100957CA2519526EA40B8B54219C43C87FF835B0CD3040E43444448390C6E38433B017DECEE27FD7170FC892B11CC017A"/>
          <p:cNvGrpSpPr/>
          <p:nvPr/>
        </p:nvGrpSpPr>
        <p:grpSpPr bwMode="auto">
          <a:xfrm>
            <a:off x="3529013" y="1385888"/>
            <a:ext cx="2085975" cy="2085975"/>
            <a:chOff x="2848132" y="1860028"/>
            <a:chExt cx="3807502" cy="3807502"/>
          </a:xfrm>
        </p:grpSpPr>
        <p:sp>
          <p:nvSpPr>
            <p:cNvPr id="10" name="椭圆 9"/>
            <p:cNvSpPr/>
            <p:nvPr/>
          </p:nvSpPr>
          <p:spPr>
            <a:xfrm>
              <a:off x="2848132" y="1860028"/>
              <a:ext cx="3807502" cy="3807502"/>
            </a:xfrm>
            <a:prstGeom prst="ellipse">
              <a:avLst/>
            </a:prstGeom>
            <a:gradFill flip="none" rotWithShape="1">
              <a:gsLst>
                <a:gs pos="0">
                  <a:schemeClr val="bg1"/>
                </a:gs>
                <a:gs pos="100000">
                  <a:srgbClr val="E0E0E0"/>
                </a:gs>
              </a:gsLst>
              <a:lin ang="5400000" scaled="1"/>
              <a:tileRect/>
            </a:gradFill>
            <a:ln>
              <a:noFill/>
            </a:ln>
            <a:effectLst>
              <a:outerShdw blurRad="279400" dist="254000" dir="8100000" sx="96000" sy="9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400" kern="0" noProof="1">
                <a:solidFill>
                  <a:sysClr val="windowText" lastClr="000000"/>
                </a:solidFill>
              </a:endParaRPr>
            </a:p>
          </p:txBody>
        </p:sp>
        <p:sp>
          <p:nvSpPr>
            <p:cNvPr id="11" name="椭圆 10"/>
            <p:cNvSpPr/>
            <p:nvPr/>
          </p:nvSpPr>
          <p:spPr>
            <a:xfrm>
              <a:off x="2937958" y="1949854"/>
              <a:ext cx="3627848" cy="3627848"/>
            </a:xfrm>
            <a:prstGeom prst="ellipse">
              <a:avLst/>
            </a:prstGeom>
            <a:gradFill flip="none" rotWithShape="1">
              <a:gsLst>
                <a:gs pos="0">
                  <a:schemeClr val="bg1"/>
                </a:gs>
                <a:gs pos="100000">
                  <a:srgbClr val="DDDEDD"/>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sz="1400" kern="0" noProof="1">
                <a:solidFill>
                  <a:sysClr val="windowText" lastClr="000000"/>
                </a:solidFill>
              </a:endParaRPr>
            </a:p>
          </p:txBody>
        </p:sp>
      </p:grpSp>
      <p:sp>
        <p:nvSpPr>
          <p:cNvPr id="17" name="椭圆 16"/>
          <p:cNvSpPr/>
          <p:nvPr/>
        </p:nvSpPr>
        <p:spPr>
          <a:xfrm>
            <a:off x="3860800" y="1717675"/>
            <a:ext cx="1422400" cy="1422400"/>
          </a:xfrm>
          <a:prstGeom prst="ellipse">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defRPr/>
            </a:pPr>
            <a:endParaRPr kumimoji="1" lang="zh-CN" altLang="en-US" sz="900" kern="0" noProof="1">
              <a:solidFill>
                <a:sysClr val="windowText" lastClr="000000"/>
              </a:solidFill>
            </a:endParaRPr>
          </a:p>
        </p:txBody>
      </p:sp>
      <p:sp>
        <p:nvSpPr>
          <p:cNvPr id="80903" name="文本框 14"/>
          <p:cNvSpPr txBox="1">
            <a:spLocks noChangeArrowheads="1"/>
          </p:cNvSpPr>
          <p:nvPr/>
        </p:nvSpPr>
        <p:spPr bwMode="auto">
          <a:xfrm>
            <a:off x="4276725" y="1784350"/>
            <a:ext cx="590550" cy="1368425"/>
          </a:xfrm>
          <a:prstGeom prst="rect">
            <a:avLst/>
          </a:prstGeom>
          <a:solidFill>
            <a:srgbClr val="00206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8300" dirty="0" smtClean="0">
                <a:solidFill>
                  <a:schemeClr val="bg1"/>
                </a:solidFill>
                <a:latin typeface="Impact" panose="020B0806030902050204" pitchFamily="34" charset="0"/>
              </a:rPr>
              <a:t>3</a:t>
            </a:r>
            <a:endParaRPr lang="en-US" altLang="zh-CN" sz="8300" dirty="0">
              <a:solidFill>
                <a:schemeClr val="bg1"/>
              </a:solidFill>
              <a:latin typeface="Impact" panose="020B0806030902050204" pitchFamily="34" charset="0"/>
            </a:endParaRPr>
          </a:p>
        </p:txBody>
      </p:sp>
      <p:sp>
        <p:nvSpPr>
          <p:cNvPr id="15" name="矩形 14"/>
          <p:cNvSpPr/>
          <p:nvPr>
            <p:custDataLst>
              <p:tags r:id="rId2"/>
            </p:custDataLst>
          </p:nvPr>
        </p:nvSpPr>
        <p:spPr>
          <a:xfrm>
            <a:off x="2016760" y="3643630"/>
            <a:ext cx="5111750" cy="705485"/>
          </a:xfrm>
          <a:prstGeom prst="rect">
            <a:avLst/>
          </a:prstGeom>
        </p:spPr>
        <p:txBody>
          <a:bodyPr wrap="square" lIns="91431" tIns="45715" rIns="91431" bIns="45715">
            <a:spAutoFit/>
          </a:bodyPr>
          <a:lstStyle/>
          <a:p>
            <a:pPr algn="r" eaLnBrk="1" fontAlgn="auto" hangingPunct="1">
              <a:defRPr/>
            </a:pPr>
            <a:r>
              <a:rPr lang="zh-CN" altLang="en-US" sz="4000" b="1" spc="150" noProof="1">
                <a:solidFill>
                  <a:srgbClr val="0F5D9D"/>
                </a:solidFill>
                <a:ea typeface="微软雅黑" panose="020B0503020204020204" pitchFamily="34" charset="-122"/>
                <a:cs typeface="Arial" panose="020B0604020202020204" pitchFamily="34" charset="0"/>
              </a:rPr>
              <a:t>感恩母校</a:t>
            </a:r>
            <a:r>
              <a:rPr lang="en-US" altLang="zh-CN" sz="4000" b="1" spc="150" noProof="1">
                <a:solidFill>
                  <a:srgbClr val="0F5D9D"/>
                </a:solidFill>
                <a:ea typeface="微软雅黑" panose="020B0503020204020204" pitchFamily="34" charset="-122"/>
                <a:cs typeface="Arial" panose="020B0604020202020204" pitchFamily="34" charset="0"/>
              </a:rPr>
              <a:t>    </a:t>
            </a:r>
            <a:r>
              <a:rPr lang="zh-CN" altLang="en-US" sz="4000" b="1" spc="150" noProof="1">
                <a:solidFill>
                  <a:srgbClr val="0F5D9D"/>
                </a:solidFill>
                <a:ea typeface="微软雅黑" panose="020B0503020204020204" pitchFamily="34" charset="-122"/>
                <a:cs typeface="Arial" panose="020B0604020202020204" pitchFamily="34" charset="0"/>
              </a:rPr>
              <a:t>邀你前行</a:t>
            </a:r>
            <a:endParaRPr lang="zh-CN" altLang="en-US" sz="4000" b="1" spc="150" noProof="1">
              <a:solidFill>
                <a:srgbClr val="0F5D9D"/>
              </a:solidFill>
              <a:ea typeface="微软雅黑" panose="020B0503020204020204" pitchFamily="34" charset="-122"/>
              <a:cs typeface="Arial" panose="020B0604020202020204" pitchFamily="34" charset="0"/>
            </a:endParaRPr>
          </a:p>
        </p:txBody>
      </p:sp>
    </p:spTree>
    <p:custDataLst>
      <p:tags r:id="rId3"/>
    </p:custData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8" name="Text Box 6"/>
          <p:cNvSpPr txBox="1">
            <a:spLocks noChangeArrowheads="1"/>
          </p:cNvSpPr>
          <p:nvPr/>
        </p:nvSpPr>
        <p:spPr bwMode="auto">
          <a:xfrm>
            <a:off x="745490" y="110490"/>
            <a:ext cx="223647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defTabSz="456565" eaLnBrk="1" fontAlgn="auto" latinLnBrk="0" hangingPunct="1">
              <a:lnSpc>
                <a:spcPct val="100000"/>
              </a:lnSpc>
              <a:spcBef>
                <a:spcPct val="50000"/>
              </a:spcBef>
              <a:spcAft>
                <a:spcPts val="0"/>
              </a:spcAft>
              <a:buClrTx/>
              <a:buSzTx/>
              <a:buFontTx/>
              <a:buNone/>
              <a:defRPr/>
            </a:pPr>
            <a:r>
              <a:rPr kumimoji="0" lang="zh-CN" altLang="en-US" sz="2000" b="1" i="0" kern="0" cap="none" spc="0" normalizeH="0" baseline="0" noProof="0" dirty="0">
                <a:solidFill>
                  <a:srgbClr val="0F5D9D"/>
                </a:solidFill>
                <a:latin typeface="Impact" panose="020B0806030902050204" pitchFamily="34" charset="0"/>
                <a:ea typeface="微软雅黑" panose="020B0503020204020204" pitchFamily="34" charset="-122"/>
                <a:cs typeface="+mn-cs"/>
                <a:sym typeface="+mn-ea"/>
              </a:rPr>
              <a:t>自我学习体会 </a:t>
            </a:r>
            <a:endParaRPr kumimoji="0" lang="en-US" altLang="zh-CN" sz="1000" b="0" i="0" kern="0" cap="none" spc="0" normalizeH="0" baseline="0" noProof="0" dirty="0">
              <a:solidFill>
                <a:srgbClr val="0F5D9D"/>
              </a:solidFill>
              <a:latin typeface="微软雅黑" panose="020B0503020204020204" pitchFamily="34" charset="-122"/>
              <a:ea typeface="微软雅黑" panose="020B0503020204020204" pitchFamily="34" charset="-122"/>
              <a:cs typeface="+mn-cs"/>
              <a:sym typeface="+mn-ea"/>
            </a:endParaRPr>
          </a:p>
        </p:txBody>
      </p:sp>
      <p:sp>
        <p:nvSpPr>
          <p:cNvPr id="6" name="文本框 5"/>
          <p:cNvSpPr txBox="1"/>
          <p:nvPr>
            <p:custDataLst>
              <p:tags r:id="rId1"/>
            </p:custDataLst>
          </p:nvPr>
        </p:nvSpPr>
        <p:spPr>
          <a:xfrm>
            <a:off x="901065" y="802005"/>
            <a:ext cx="3289935" cy="3737610"/>
          </a:xfrm>
          <a:prstGeom prst="rect">
            <a:avLst/>
          </a:prstGeom>
          <a:noFill/>
        </p:spPr>
        <p:txBody>
          <a:bodyPr wrap="square" lIns="45702" tIns="22851" rIns="45702" bIns="22851" rtlCol="0" anchor="t">
            <a:spAutoFit/>
          </a:bodyPr>
          <a:lstStyle/>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第一次来到中南大学</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第一次见到大学舍友</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第一次参加中南开学典礼</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第一次参加学院班会</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第一次上课</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第一次跑步打卡</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第一次去图书馆</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第一次体验食堂</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第一次爬岳麓山</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a:p>
            <a:pPr marL="0" indent="0" latinLnBrk="0">
              <a:lnSpc>
                <a:spcPct val="150000"/>
              </a:lnSpc>
            </a:pPr>
            <a:r>
              <a:rPr lang="zh-CN" altLang="zh-CN" sz="1600" b="1" dirty="0">
                <a:solidFill>
                  <a:srgbClr val="0F5D9D"/>
                </a:solidFill>
                <a:latin typeface="微软雅黑" panose="020B0503020204020204" pitchFamily="34" charset="-122"/>
                <a:ea typeface="微软雅黑" panose="020B0503020204020204" pitchFamily="34" charset="-122"/>
                <a:sym typeface="+mn-ea"/>
              </a:rPr>
              <a:t>……</a:t>
            </a:r>
            <a:endParaRPr lang="zh-CN" altLang="zh-CN" sz="1600" b="1" dirty="0">
              <a:solidFill>
                <a:srgbClr val="0F5D9D"/>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6079490" y="920750"/>
            <a:ext cx="2165350" cy="3315970"/>
          </a:xfrm>
          <a:prstGeom prst="rect">
            <a:avLst/>
          </a:prstGeom>
        </p:spPr>
      </p:pic>
      <p:pic>
        <p:nvPicPr>
          <p:cNvPr id="11" name="图片 10"/>
          <p:cNvPicPr>
            <a:picLocks noChangeAspect="1"/>
          </p:cNvPicPr>
          <p:nvPr/>
        </p:nvPicPr>
        <p:blipFill>
          <a:blip r:embed="rId3"/>
          <a:stretch>
            <a:fillRect/>
          </a:stretch>
        </p:blipFill>
        <p:spPr>
          <a:xfrm>
            <a:off x="4209415" y="920750"/>
            <a:ext cx="1835150" cy="1099820"/>
          </a:xfrm>
          <a:prstGeom prst="rect">
            <a:avLst/>
          </a:prstGeom>
        </p:spPr>
      </p:pic>
      <p:pic>
        <p:nvPicPr>
          <p:cNvPr id="12" name="图片 11"/>
          <p:cNvPicPr>
            <a:picLocks noChangeAspect="1"/>
          </p:cNvPicPr>
          <p:nvPr/>
        </p:nvPicPr>
        <p:blipFill>
          <a:blip r:embed="rId4"/>
          <a:stretch>
            <a:fillRect/>
          </a:stretch>
        </p:blipFill>
        <p:spPr>
          <a:xfrm>
            <a:off x="4209415" y="3185160"/>
            <a:ext cx="1821180" cy="1075690"/>
          </a:xfrm>
          <a:prstGeom prst="rect">
            <a:avLst/>
          </a:prstGeom>
        </p:spPr>
      </p:pic>
      <p:pic>
        <p:nvPicPr>
          <p:cNvPr id="13" name="图片 12"/>
          <p:cNvPicPr>
            <a:picLocks noChangeAspect="1"/>
          </p:cNvPicPr>
          <p:nvPr/>
        </p:nvPicPr>
        <p:blipFill>
          <a:blip r:embed="rId5"/>
          <a:stretch>
            <a:fillRect/>
          </a:stretch>
        </p:blipFill>
        <p:spPr>
          <a:xfrm>
            <a:off x="4209415" y="2052955"/>
            <a:ext cx="1831340" cy="1099820"/>
          </a:xfrm>
          <a:prstGeom prst="rect">
            <a:avLst/>
          </a:prstGeom>
        </p:spPr>
      </p:pic>
    </p:spTree>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
          <p:cNvSpPr>
            <a:spLocks noChangeArrowheads="1"/>
          </p:cNvSpPr>
          <p:nvPr/>
        </p:nvSpPr>
        <p:spPr bwMode="auto">
          <a:xfrm>
            <a:off x="210128" y="163821"/>
            <a:ext cx="161850" cy="301345"/>
          </a:xfrm>
          <a:prstGeom prst="rect">
            <a:avLst/>
          </a:prstGeom>
          <a:solidFill>
            <a:srgbClr val="4A76C3">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Rectangle 2"/>
          <p:cNvSpPr>
            <a:spLocks noChangeArrowheads="1"/>
          </p:cNvSpPr>
          <p:nvPr/>
        </p:nvSpPr>
        <p:spPr bwMode="auto">
          <a:xfrm>
            <a:off x="0" y="163821"/>
            <a:ext cx="166079" cy="301345"/>
          </a:xfrm>
          <a:prstGeom prst="rect">
            <a:avLst/>
          </a:prstGeom>
          <a:solidFill>
            <a:srgbClr val="0F5D9D"/>
          </a:solidFill>
          <a:ln>
            <a:noFill/>
          </a:ln>
          <a:effectLst/>
        </p:spPr>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6" name="Rectangle 2"/>
          <p:cNvSpPr>
            <a:spLocks noChangeArrowheads="1"/>
          </p:cNvSpPr>
          <p:nvPr/>
        </p:nvSpPr>
        <p:spPr bwMode="auto">
          <a:xfrm>
            <a:off x="407981" y="163821"/>
            <a:ext cx="301345" cy="301345"/>
          </a:xfrm>
          <a:prstGeom prst="rect">
            <a:avLst/>
          </a:prstGeom>
          <a:solidFill>
            <a:srgbClr val="4A76C3">
              <a:alpha val="50000"/>
            </a:srgbClr>
          </a:solidFill>
          <a:ln>
            <a:noFill/>
          </a:ln>
        </p:spPr>
        <p:style>
          <a:lnRef idx="2">
            <a:schemeClr val="dk1"/>
          </a:lnRef>
          <a:fillRef idx="1">
            <a:schemeClr val="lt1"/>
          </a:fillRef>
          <a:effectRef idx="0">
            <a:schemeClr val="dk1"/>
          </a:effectRef>
          <a:fontRef idx="minor">
            <a:schemeClr val="dk1"/>
          </a:fontRef>
        </p:style>
        <p:txBody>
          <a:bodyPr wrap="none" anchor="ctr"/>
          <a:lstStyle/>
          <a:p>
            <a:pPr marL="0" marR="0" lvl="0" indent="0" algn="l" defTabSz="456565" rtl="0" eaLnBrk="1" fontAlgn="auto" latinLnBrk="0" hangingPunct="1">
              <a:lnSpc>
                <a:spcPct val="100000"/>
              </a:lnSpc>
              <a:spcBef>
                <a:spcPts val="0"/>
              </a:spcBef>
              <a:spcAft>
                <a:spcPts val="0"/>
              </a:spcAft>
              <a:buClrTx/>
              <a:buSzTx/>
              <a:buFontTx/>
              <a:buNone/>
              <a:defRPr/>
            </a:pPr>
            <a:endParaRPr kumimoji="0" lang="zh-CN" altLang="en-US" sz="2695"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8" name="Text Box 6"/>
          <p:cNvSpPr txBox="1">
            <a:spLocks noChangeArrowheads="1"/>
          </p:cNvSpPr>
          <p:nvPr/>
        </p:nvSpPr>
        <p:spPr bwMode="auto">
          <a:xfrm>
            <a:off x="745490" y="110490"/>
            <a:ext cx="2236470" cy="3987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indent="0" defTabSz="456565" eaLnBrk="1" fontAlgn="auto" latinLnBrk="0" hangingPunct="1">
              <a:lnSpc>
                <a:spcPct val="100000"/>
              </a:lnSpc>
              <a:spcBef>
                <a:spcPct val="50000"/>
              </a:spcBef>
              <a:spcAft>
                <a:spcPts val="0"/>
              </a:spcAft>
              <a:buClrTx/>
              <a:buSzTx/>
              <a:buFontTx/>
              <a:buNone/>
              <a:defRPr/>
            </a:pPr>
            <a:r>
              <a:rPr kumimoji="0" lang="zh-CN" altLang="en-US" sz="2000" b="1" i="0" kern="0" cap="none" spc="0" normalizeH="0" baseline="0" noProof="0" dirty="0">
                <a:solidFill>
                  <a:srgbClr val="0F5D9D"/>
                </a:solidFill>
                <a:latin typeface="Impact" panose="020B0806030902050204" pitchFamily="34" charset="0"/>
                <a:ea typeface="微软雅黑" panose="020B0503020204020204" pitchFamily="34" charset="-122"/>
                <a:cs typeface="+mn-cs"/>
                <a:sym typeface="+mn-ea"/>
              </a:rPr>
              <a:t>招生信息</a:t>
            </a:r>
            <a:r>
              <a:rPr kumimoji="0" lang="zh-CN" altLang="en-US" sz="2000" b="1" i="0" kern="0" cap="none" spc="0" normalizeH="0" baseline="0" noProof="0" dirty="0">
                <a:solidFill>
                  <a:srgbClr val="0F5D9D"/>
                </a:solidFill>
                <a:latin typeface="Impact" panose="020B0806030902050204" pitchFamily="34" charset="0"/>
                <a:ea typeface="微软雅黑" panose="020B0503020204020204" pitchFamily="34" charset="-122"/>
                <a:cs typeface="+mn-cs"/>
                <a:sym typeface="+mn-ea"/>
              </a:rPr>
              <a:t> </a:t>
            </a:r>
            <a:endParaRPr kumimoji="0" lang="en-US" altLang="zh-CN" sz="1000" b="0" i="0" kern="0" cap="none" spc="0" normalizeH="0" baseline="0" noProof="0" dirty="0">
              <a:solidFill>
                <a:srgbClr val="0F5D9D"/>
              </a:solidFill>
              <a:latin typeface="微软雅黑" panose="020B0503020204020204" pitchFamily="34" charset="-122"/>
              <a:ea typeface="微软雅黑" panose="020B0503020204020204" pitchFamily="34" charset="-122"/>
              <a:cs typeface="+mn-cs"/>
              <a:sym typeface="+mn-ea"/>
            </a:endParaRPr>
          </a:p>
        </p:txBody>
      </p:sp>
      <p:sp>
        <p:nvSpPr>
          <p:cNvPr id="2" name="文本框 1"/>
          <p:cNvSpPr txBox="1"/>
          <p:nvPr/>
        </p:nvSpPr>
        <p:spPr>
          <a:xfrm>
            <a:off x="558653" y="582314"/>
            <a:ext cx="6296435" cy="2970044"/>
          </a:xfrm>
          <a:prstGeom prst="rect">
            <a:avLst/>
          </a:prstGeom>
          <a:noFill/>
        </p:spPr>
        <p:txBody>
          <a:bodyPr wrap="square" rtlCol="0" anchor="t">
            <a:spAutoFit/>
          </a:bodyPr>
          <a:lstStyle/>
          <a:p>
            <a:pPr marL="342900" lvl="0" indent="-342900" algn="just" latinLnBrk="1">
              <a:lnSpc>
                <a:spcPct val="150000"/>
              </a:lnSpc>
              <a:spcAft>
                <a:spcPts val="1020"/>
              </a:spcAft>
              <a:buFont typeface="Wingdings" panose="05000000000000000000" charset="0"/>
              <a:buChar char="u"/>
            </a:pPr>
            <a:r>
              <a:rPr lang="zh-CN" altLang="en-US" sz="1800" b="1" dirty="0">
                <a:solidFill>
                  <a:srgbClr val="0F5D9D"/>
                </a:solidFill>
                <a:latin typeface="微软雅黑" panose="020B0503020204020204" pitchFamily="34" charset="-122"/>
                <a:cs typeface="宋体" panose="02010600030101010101" pitchFamily="2" charset="-122"/>
                <a:sym typeface="+mn-ea"/>
              </a:rPr>
              <a:t>鼓励有意向报考中南大学的中学学子们，扫描</a:t>
            </a:r>
            <a:r>
              <a:rPr lang="en-US" altLang="zh-CN" sz="1800" b="1" dirty="0">
                <a:solidFill>
                  <a:srgbClr val="0F5D9D"/>
                </a:solidFill>
                <a:latin typeface="微软雅黑" panose="020B0503020204020204" pitchFamily="34" charset="-122"/>
                <a:cs typeface="宋体" panose="02010600030101010101" pitchFamily="2" charset="-122"/>
                <a:sym typeface="+mn-ea"/>
              </a:rPr>
              <a:t>“</a:t>
            </a:r>
            <a:r>
              <a:rPr lang="zh-CN" altLang="en-US" sz="2000" b="1" dirty="0">
                <a:solidFill>
                  <a:srgbClr val="C00000"/>
                </a:solidFill>
                <a:latin typeface="微软雅黑" panose="020B0503020204020204" pitchFamily="34" charset="-122"/>
                <a:sym typeface="+mn-ea"/>
              </a:rPr>
              <a:t>中南大学意向</a:t>
            </a:r>
            <a:r>
              <a:rPr lang="zh-CN" altLang="en-US" sz="2000" b="1" dirty="0">
                <a:solidFill>
                  <a:srgbClr val="C00000"/>
                </a:solidFill>
                <a:latin typeface="微软雅黑" panose="020B0503020204020204" pitchFamily="34" charset="-122"/>
                <a:cs typeface="宋体" panose="02010600030101010101" pitchFamily="2" charset="-122"/>
                <a:sym typeface="+mn-ea"/>
              </a:rPr>
              <a:t>生源信息服务</a:t>
            </a:r>
            <a:r>
              <a:rPr lang="en-US" altLang="zh-CN" sz="1800" b="1" dirty="0">
                <a:solidFill>
                  <a:srgbClr val="0F5D9D"/>
                </a:solidFill>
                <a:latin typeface="微软雅黑" panose="020B0503020204020204" pitchFamily="34" charset="-122"/>
                <a:cs typeface="宋体" panose="02010600030101010101" pitchFamily="2" charset="-122"/>
                <a:sym typeface="+mn-ea"/>
              </a:rPr>
              <a:t>”</a:t>
            </a:r>
            <a:r>
              <a:rPr lang="zh-CN" altLang="en-US" sz="1800" b="1" dirty="0">
                <a:solidFill>
                  <a:srgbClr val="0F5D9D"/>
                </a:solidFill>
                <a:latin typeface="微软雅黑" panose="020B0503020204020204" pitchFamily="34" charset="-122"/>
                <a:cs typeface="宋体" panose="02010600030101010101" pitchFamily="2" charset="-122"/>
                <a:sym typeface="+mn-ea"/>
              </a:rPr>
              <a:t>二维码填写生源</a:t>
            </a:r>
            <a:r>
              <a:rPr lang="zh-CN" altLang="en-US" sz="1800" b="1" dirty="0" smtClean="0">
                <a:solidFill>
                  <a:srgbClr val="0F5D9D"/>
                </a:solidFill>
                <a:latin typeface="微软雅黑" panose="020B0503020204020204" pitchFamily="34" charset="-122"/>
                <a:cs typeface="宋体" panose="02010600030101010101" pitchFamily="2" charset="-122"/>
                <a:sym typeface="+mn-ea"/>
              </a:rPr>
              <a:t>信息</a:t>
            </a:r>
            <a:endParaRPr lang="en-US" altLang="zh-CN" sz="1800" b="1" dirty="0" smtClean="0">
              <a:solidFill>
                <a:srgbClr val="0F5D9D"/>
              </a:solidFill>
              <a:latin typeface="微软雅黑" panose="020B0503020204020204" pitchFamily="34" charset="-122"/>
              <a:cs typeface="宋体" panose="02010600030101010101" pitchFamily="2" charset="-122"/>
              <a:sym typeface="+mn-ea"/>
            </a:endParaRPr>
          </a:p>
          <a:p>
            <a:pPr marL="342900" lvl="0" indent="-342900" algn="just" latinLnBrk="1">
              <a:lnSpc>
                <a:spcPct val="150000"/>
              </a:lnSpc>
              <a:spcAft>
                <a:spcPts val="1020"/>
              </a:spcAft>
              <a:buFont typeface="Wingdings" panose="05000000000000000000" charset="0"/>
              <a:buChar char="u"/>
            </a:pPr>
            <a:endParaRPr lang="zh-CN" altLang="en-US" sz="1400" b="1" dirty="0">
              <a:solidFill>
                <a:srgbClr val="0F5D9D"/>
              </a:solidFill>
              <a:latin typeface="微软雅黑" panose="020B0503020204020204" pitchFamily="34" charset="-122"/>
              <a:cs typeface="宋体" panose="02010600030101010101" pitchFamily="2" charset="-122"/>
              <a:sym typeface="+mn-ea"/>
            </a:endParaRPr>
          </a:p>
          <a:p>
            <a:pPr marL="342900" lvl="0" indent="-342900" algn="just" latinLnBrk="1">
              <a:lnSpc>
                <a:spcPct val="150000"/>
              </a:lnSpc>
              <a:spcAft>
                <a:spcPts val="1020"/>
              </a:spcAft>
              <a:buFont typeface="Wingdings" panose="05000000000000000000" charset="0"/>
              <a:buChar char="u"/>
            </a:pPr>
            <a:r>
              <a:rPr lang="zh-CN" sz="1800" b="1" dirty="0">
                <a:solidFill>
                  <a:srgbClr val="0F5D9D"/>
                </a:solidFill>
                <a:latin typeface="微软雅黑" panose="020B0503020204020204" pitchFamily="34" charset="-122"/>
                <a:sym typeface="+mn-ea"/>
              </a:rPr>
              <a:t>扫描</a:t>
            </a:r>
            <a:r>
              <a:rPr lang="en-US" altLang="zh-CN" sz="1800" b="1" dirty="0">
                <a:solidFill>
                  <a:srgbClr val="0F5D9D"/>
                </a:solidFill>
                <a:latin typeface="微软雅黑" panose="020B0503020204020204" pitchFamily="34" charset="-122"/>
                <a:sym typeface="+mn-ea"/>
              </a:rPr>
              <a:t>“</a:t>
            </a:r>
            <a:r>
              <a:rPr lang="zh-CN" altLang="en-US" sz="2000" b="1" dirty="0">
                <a:solidFill>
                  <a:srgbClr val="C00000"/>
                </a:solidFill>
                <a:latin typeface="微软雅黑" panose="020B0503020204020204" pitchFamily="34" charset="-122"/>
                <a:sym typeface="+mn-ea"/>
              </a:rPr>
              <a:t>中南大学</a:t>
            </a:r>
            <a:r>
              <a:rPr lang="en-US" altLang="zh-CN" sz="2000" b="1" dirty="0">
                <a:solidFill>
                  <a:srgbClr val="C00000"/>
                </a:solidFill>
                <a:latin typeface="微软雅黑" panose="020B0503020204020204" pitchFamily="34" charset="-122"/>
                <a:sym typeface="+mn-ea"/>
              </a:rPr>
              <a:t>2023</a:t>
            </a:r>
            <a:r>
              <a:rPr lang="zh-CN" altLang="en-US" sz="2000" b="1" dirty="0">
                <a:solidFill>
                  <a:srgbClr val="C00000"/>
                </a:solidFill>
                <a:latin typeface="微软雅黑" panose="020B0503020204020204" pitchFamily="34" charset="-122"/>
                <a:sym typeface="+mn-ea"/>
              </a:rPr>
              <a:t>年报考指南</a:t>
            </a:r>
            <a:r>
              <a:rPr lang="en-US" altLang="zh-CN" sz="1800" b="1" dirty="0">
                <a:solidFill>
                  <a:srgbClr val="0F5D9D"/>
                </a:solidFill>
                <a:latin typeface="微软雅黑" panose="020B0503020204020204" pitchFamily="34" charset="-122"/>
                <a:sym typeface="+mn-ea"/>
              </a:rPr>
              <a:t>”</a:t>
            </a:r>
            <a:r>
              <a:rPr lang="zh-CN" altLang="en-US" sz="1800" b="1" dirty="0">
                <a:solidFill>
                  <a:srgbClr val="0F5D9D"/>
                </a:solidFill>
                <a:latin typeface="微软雅黑" panose="020B0503020204020204" pitchFamily="34" charset="-122"/>
                <a:sym typeface="+mn-ea"/>
              </a:rPr>
              <a:t>二维码，可查阅所有招生</a:t>
            </a:r>
            <a:r>
              <a:rPr lang="zh-CN" altLang="en-US" b="1" dirty="0">
                <a:solidFill>
                  <a:srgbClr val="0F5D9D"/>
                </a:solidFill>
                <a:latin typeface="微软雅黑" panose="020B0503020204020204" pitchFamily="34" charset="-122"/>
                <a:sym typeface="+mn-ea"/>
              </a:rPr>
              <a:t>专业以及学院</a:t>
            </a:r>
            <a:r>
              <a:rPr lang="zh-CN" altLang="en-US" b="1" dirty="0">
                <a:solidFill>
                  <a:srgbClr val="0F5D9D"/>
                </a:solidFill>
                <a:latin typeface="微软雅黑" panose="020B0503020204020204" pitchFamily="34" charset="-122"/>
                <a:sym typeface="+mn-ea"/>
              </a:rPr>
              <a:t>介绍</a:t>
            </a:r>
            <a:endParaRPr lang="en-US" altLang="zh-CN" b="1" dirty="0">
              <a:solidFill>
                <a:srgbClr val="0F5D9D"/>
              </a:solidFill>
              <a:latin typeface="微软雅黑" panose="020B0503020204020204" pitchFamily="34" charset="-122"/>
              <a:sym typeface="+mn-ea"/>
            </a:endParaRPr>
          </a:p>
          <a:p>
            <a:pPr marL="342900" lvl="0" indent="-342900" algn="just" latinLnBrk="1">
              <a:lnSpc>
                <a:spcPct val="150000"/>
              </a:lnSpc>
              <a:spcAft>
                <a:spcPts val="1020"/>
              </a:spcAft>
              <a:buFont typeface="Wingdings" panose="05000000000000000000" charset="0"/>
              <a:buChar char="u"/>
            </a:pPr>
            <a:endParaRPr lang="zh-CN" altLang="en-US" sz="1400" b="1" dirty="0">
              <a:solidFill>
                <a:srgbClr val="0F5D9D"/>
              </a:solidFill>
              <a:latin typeface="微软雅黑" panose="020B0503020204020204" pitchFamily="34" charset="-122"/>
              <a:sym typeface="+mn-ea"/>
            </a:endParaRPr>
          </a:p>
        </p:txBody>
      </p:sp>
      <p:pic>
        <p:nvPicPr>
          <p:cNvPr id="7" name="图片 6" descr="C:\Users\dazuo\AppData\Local\Microsoft\Windows\INetCache\Content.Word\微信二维码.jpg"/>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34665" y="3724205"/>
            <a:ext cx="1160145" cy="1094740"/>
          </a:xfrm>
          <a:prstGeom prst="rect">
            <a:avLst/>
          </a:prstGeom>
          <a:noFill/>
          <a:ln>
            <a:noFill/>
          </a:ln>
        </p:spPr>
      </p:pic>
      <p:pic>
        <p:nvPicPr>
          <p:cNvPr id="8" name="图片 7" descr="中南大学意向生源信息服务（202401母校回访）"/>
          <p:cNvPicPr>
            <a:picLocks noChangeAspect="1"/>
          </p:cNvPicPr>
          <p:nvPr>
            <p:custDataLst>
              <p:tags r:id="rId2"/>
            </p:custDataLst>
          </p:nvPr>
        </p:nvPicPr>
        <p:blipFill>
          <a:blip r:embed="rId3"/>
          <a:stretch>
            <a:fillRect/>
          </a:stretch>
        </p:blipFill>
        <p:spPr>
          <a:xfrm>
            <a:off x="7235300" y="690528"/>
            <a:ext cx="1159510" cy="1094105"/>
          </a:xfrm>
          <a:prstGeom prst="rect">
            <a:avLst/>
          </a:prstGeom>
        </p:spPr>
      </p:pic>
      <p:pic>
        <p:nvPicPr>
          <p:cNvPr id="9" name="图片 8"/>
          <p:cNvPicPr/>
          <p:nvPr/>
        </p:nvPicPr>
        <p:blipFill>
          <a:blip r:embed="rId4"/>
          <a:stretch>
            <a:fillRect/>
          </a:stretch>
        </p:blipFill>
        <p:spPr>
          <a:xfrm>
            <a:off x="7234665" y="2284277"/>
            <a:ext cx="1132840" cy="1069340"/>
          </a:xfrm>
          <a:prstGeom prst="rect">
            <a:avLst/>
          </a:prstGeom>
          <a:noFill/>
          <a:ln w="9525">
            <a:noFill/>
          </a:ln>
        </p:spPr>
      </p:pic>
      <p:sp>
        <p:nvSpPr>
          <p:cNvPr id="3" name="矩形 2"/>
          <p:cNvSpPr/>
          <p:nvPr/>
        </p:nvSpPr>
        <p:spPr>
          <a:xfrm>
            <a:off x="424815" y="3434715"/>
            <a:ext cx="5120005" cy="1430020"/>
          </a:xfrm>
          <a:prstGeom prst="rect">
            <a:avLst/>
          </a:prstGeom>
        </p:spPr>
        <p:txBody>
          <a:bodyPr wrap="square">
            <a:spAutoFit/>
          </a:bodyPr>
          <a:lstStyle/>
          <a:p>
            <a:pPr marL="342900" lvl="0" indent="-342900" algn="just" latinLnBrk="1">
              <a:lnSpc>
                <a:spcPct val="150000"/>
              </a:lnSpc>
              <a:spcAft>
                <a:spcPts val="1020"/>
              </a:spcAft>
              <a:buFont typeface="Wingdings" panose="05000000000000000000" charset="0"/>
              <a:buChar char="u"/>
            </a:pPr>
            <a:r>
              <a:rPr lang="zh-CN" altLang="en-US" b="1" dirty="0">
                <a:solidFill>
                  <a:srgbClr val="0F5D9D"/>
                </a:solidFill>
                <a:latin typeface="微软雅黑" panose="020B0503020204020204" pitchFamily="34" charset="-122"/>
                <a:sym typeface="+mn-ea"/>
              </a:rPr>
              <a:t>扫描</a:t>
            </a:r>
            <a:r>
              <a:rPr lang="en-US" altLang="zh-CN" b="1" dirty="0">
                <a:solidFill>
                  <a:srgbClr val="0F5D9D"/>
                </a:solidFill>
                <a:latin typeface="微软雅黑" panose="020B0503020204020204" pitchFamily="34" charset="-122"/>
                <a:sym typeface="+mn-ea"/>
              </a:rPr>
              <a:t>“</a:t>
            </a:r>
            <a:r>
              <a:rPr lang="zh-CN" altLang="en-US" b="1" dirty="0">
                <a:solidFill>
                  <a:srgbClr val="0F5D9D"/>
                </a:solidFill>
                <a:latin typeface="微软雅黑" panose="020B0503020204020204" pitchFamily="34" charset="-122"/>
                <a:sym typeface="+mn-ea"/>
              </a:rPr>
              <a:t>中南大学本科生招生办公室</a:t>
            </a:r>
            <a:r>
              <a:rPr lang="en-US" altLang="zh-CN" b="1" dirty="0">
                <a:solidFill>
                  <a:srgbClr val="0F5D9D"/>
                </a:solidFill>
                <a:latin typeface="微软雅黑" panose="020B0503020204020204" pitchFamily="34" charset="-122"/>
                <a:sym typeface="+mn-ea"/>
              </a:rPr>
              <a:t>”</a:t>
            </a:r>
            <a:r>
              <a:rPr lang="zh-CN" altLang="en-US" sz="2000" b="1" dirty="0">
                <a:solidFill>
                  <a:srgbClr val="C00000"/>
                </a:solidFill>
                <a:latin typeface="微软雅黑" panose="020B0503020204020204" pitchFamily="34" charset="-122"/>
                <a:sym typeface="+mn-ea"/>
              </a:rPr>
              <a:t>微信公众号</a:t>
            </a:r>
            <a:r>
              <a:rPr lang="zh-CN" altLang="en-US" b="1" dirty="0">
                <a:solidFill>
                  <a:srgbClr val="0F5D9D"/>
                </a:solidFill>
                <a:latin typeface="微软雅黑" panose="020B0503020204020204" pitchFamily="34" charset="-122"/>
                <a:sym typeface="+mn-ea"/>
              </a:rPr>
              <a:t>和</a:t>
            </a:r>
            <a:r>
              <a:rPr lang="en-US" altLang="zh-CN" b="1" dirty="0">
                <a:solidFill>
                  <a:srgbClr val="0F5D9D"/>
                </a:solidFill>
                <a:latin typeface="微软雅黑" panose="020B0503020204020204" pitchFamily="34" charset="-122"/>
                <a:sym typeface="+mn-ea"/>
              </a:rPr>
              <a:t>“</a:t>
            </a:r>
            <a:r>
              <a:rPr lang="zh-CN" altLang="en-US" b="1" dirty="0">
                <a:solidFill>
                  <a:srgbClr val="0F5D9D"/>
                </a:solidFill>
                <a:latin typeface="微软雅黑" panose="020B0503020204020204" pitchFamily="34" charset="-122"/>
                <a:sym typeface="+mn-ea"/>
              </a:rPr>
              <a:t>中南大学本科招生</a:t>
            </a:r>
            <a:r>
              <a:rPr lang="en-US" altLang="zh-CN" b="1" dirty="0">
                <a:solidFill>
                  <a:srgbClr val="0F5D9D"/>
                </a:solidFill>
                <a:latin typeface="微软雅黑" panose="020B0503020204020204" pitchFamily="34" charset="-122"/>
                <a:sym typeface="+mn-ea"/>
              </a:rPr>
              <a:t>”</a:t>
            </a:r>
            <a:r>
              <a:rPr lang="zh-CN" altLang="en-US" sz="2000" b="1" dirty="0">
                <a:solidFill>
                  <a:srgbClr val="C00000"/>
                </a:solidFill>
                <a:latin typeface="微软雅黑" panose="020B0503020204020204" pitchFamily="34" charset="-122"/>
                <a:sym typeface="+mn-ea"/>
              </a:rPr>
              <a:t>小程序</a:t>
            </a:r>
            <a:r>
              <a:rPr lang="zh-CN" altLang="en-US" b="1" dirty="0">
                <a:solidFill>
                  <a:srgbClr val="0F5D9D"/>
                </a:solidFill>
                <a:latin typeface="微软雅黑" panose="020B0503020204020204" pitchFamily="34" charset="-122"/>
                <a:sym typeface="+mn-ea"/>
              </a:rPr>
              <a:t>二维码，可浏览</a:t>
            </a:r>
            <a:r>
              <a:rPr lang="zh-CN" altLang="en-US" b="1" dirty="0">
                <a:solidFill>
                  <a:srgbClr val="0F5D9D"/>
                </a:solidFill>
                <a:latin typeface="微软雅黑" panose="020B0503020204020204" pitchFamily="34" charset="-122"/>
                <a:sym typeface="+mn-ea"/>
              </a:rPr>
              <a:t>最新招生资讯以及各专业招生宣传片</a:t>
            </a:r>
            <a:endParaRPr lang="zh-CN" altLang="en-US" b="1" dirty="0">
              <a:solidFill>
                <a:srgbClr val="0F5D9D"/>
              </a:solidFill>
              <a:latin typeface="微软雅黑" panose="020B0503020204020204" pitchFamily="34" charset="-122"/>
              <a:sym typeface="+mn-ea"/>
            </a:endParaRPr>
          </a:p>
        </p:txBody>
      </p:sp>
      <p:pic>
        <p:nvPicPr>
          <p:cNvPr id="11" name="图片 10" descr="中南大学小程序二维码"/>
          <p:cNvPicPr>
            <a:picLocks noChangeAspect="1"/>
          </p:cNvPicPr>
          <p:nvPr/>
        </p:nvPicPr>
        <p:blipFill>
          <a:blip r:embed="rId5"/>
          <a:stretch>
            <a:fillRect/>
          </a:stretch>
        </p:blipFill>
        <p:spPr>
          <a:xfrm>
            <a:off x="5761618" y="3724205"/>
            <a:ext cx="1169670" cy="1082675"/>
          </a:xfrm>
          <a:prstGeom prst="rect">
            <a:avLst/>
          </a:prstGeom>
        </p:spPr>
      </p:pic>
    </p:spTree>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Box 6"/>
          <p:cNvSpPr txBox="1">
            <a:spLocks noChangeArrowheads="1"/>
          </p:cNvSpPr>
          <p:nvPr/>
        </p:nvSpPr>
        <p:spPr bwMode="auto">
          <a:xfrm>
            <a:off x="744538" y="98425"/>
            <a:ext cx="3738562"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000" b="1" dirty="0">
                <a:solidFill>
                  <a:srgbClr val="0F5D9D"/>
                </a:solidFill>
                <a:latin typeface="Impact" panose="020B0806030902050204" pitchFamily="34" charset="0"/>
              </a:rPr>
              <a:t>联系方式</a:t>
            </a:r>
            <a:endParaRPr lang="zh-CN" altLang="en-US" sz="2000" b="1" dirty="0">
              <a:solidFill>
                <a:srgbClr val="0F5D9D"/>
              </a:solidFill>
              <a:latin typeface="Impact" panose="020B0806030902050204" pitchFamily="34" charset="0"/>
            </a:endParaRPr>
          </a:p>
        </p:txBody>
      </p:sp>
      <p:sp>
        <p:nvSpPr>
          <p:cNvPr id="15" name="文本框 14"/>
          <p:cNvSpPr txBox="1"/>
          <p:nvPr/>
        </p:nvSpPr>
        <p:spPr>
          <a:xfrm>
            <a:off x="1102266" y="3085912"/>
            <a:ext cx="2797810" cy="351790"/>
          </a:xfrm>
          <a:prstGeom prst="rect">
            <a:avLst/>
          </a:prstGeom>
          <a:noFill/>
        </p:spPr>
        <p:txBody>
          <a:bodyPr wrap="none" lIns="45702" tIns="22851" rIns="45702" bIns="22851" rtlCol="0" anchor="t">
            <a:spAutoFit/>
          </a:bodyPr>
          <a:lstStyle/>
          <a:p>
            <a:r>
              <a:rPr lang="zh-CN" altLang="en-US" sz="2000" dirty="0">
                <a:solidFill>
                  <a:srgbClr val="0F5D9D"/>
                </a:solidFill>
                <a:latin typeface="微软雅黑" panose="020B0503020204020204" pitchFamily="34" charset="-122"/>
                <a:ea typeface="微软雅黑" panose="020B0503020204020204" pitchFamily="34" charset="-122"/>
                <a:sym typeface="+mn-ea"/>
              </a:rPr>
              <a:t>电话：</a:t>
            </a:r>
            <a:r>
              <a:rPr lang="en-US" altLang="zh-CN" sz="2000" dirty="0">
                <a:solidFill>
                  <a:srgbClr val="0F5D9D"/>
                </a:solidFill>
                <a:sym typeface="+mn-ea"/>
              </a:rPr>
              <a:t>0731—88830995</a:t>
            </a:r>
            <a:endParaRPr lang="en-US" altLang="zh-CN" sz="2000" dirty="0">
              <a:solidFill>
                <a:srgbClr val="0F5D9D"/>
              </a:solidFill>
              <a:sym typeface="+mn-ea"/>
            </a:endParaRPr>
          </a:p>
        </p:txBody>
      </p:sp>
      <p:sp>
        <p:nvSpPr>
          <p:cNvPr id="16" name="文本框 15"/>
          <p:cNvSpPr txBox="1"/>
          <p:nvPr/>
        </p:nvSpPr>
        <p:spPr>
          <a:xfrm>
            <a:off x="1136015" y="4506077"/>
            <a:ext cx="4151630" cy="351790"/>
          </a:xfrm>
          <a:prstGeom prst="rect">
            <a:avLst/>
          </a:prstGeom>
          <a:noFill/>
        </p:spPr>
        <p:txBody>
          <a:bodyPr wrap="none" lIns="45702" tIns="22851" rIns="45702" bIns="22851" rtlCol="0" anchor="t">
            <a:spAutoFit/>
          </a:bodyPr>
          <a:lstStyle/>
          <a:p>
            <a:r>
              <a:rPr lang="zh-CN" altLang="en-US" sz="2000" dirty="0">
                <a:solidFill>
                  <a:srgbClr val="0F5D9D"/>
                </a:solidFill>
                <a:latin typeface="微软雅黑" panose="020B0503020204020204" pitchFamily="34" charset="-122"/>
                <a:ea typeface="微软雅黑" panose="020B0503020204020204" pitchFamily="34" charset="-122"/>
                <a:sym typeface="+mn-ea"/>
              </a:rPr>
              <a:t>网址：</a:t>
            </a:r>
            <a:r>
              <a:rPr lang="en-US" altLang="zh-CN" sz="2000" dirty="0">
                <a:solidFill>
                  <a:srgbClr val="0F5D9D"/>
                </a:solidFill>
                <a:sym typeface="+mn-ea"/>
              </a:rPr>
              <a:t>https://zhaosheng.csu.edu.cn</a:t>
            </a:r>
            <a:endParaRPr lang="en-US" altLang="zh-CN" sz="2000" dirty="0">
              <a:solidFill>
                <a:srgbClr val="0F5D9D"/>
              </a:solidFill>
              <a:sym typeface="+mn-ea"/>
            </a:endParaRPr>
          </a:p>
        </p:txBody>
      </p:sp>
      <p:sp>
        <p:nvSpPr>
          <p:cNvPr id="24" name="文本框 23"/>
          <p:cNvSpPr txBox="1"/>
          <p:nvPr/>
        </p:nvSpPr>
        <p:spPr>
          <a:xfrm>
            <a:off x="1135698" y="4028110"/>
            <a:ext cx="3084195" cy="351790"/>
          </a:xfrm>
          <a:prstGeom prst="rect">
            <a:avLst/>
          </a:prstGeom>
          <a:noFill/>
        </p:spPr>
        <p:txBody>
          <a:bodyPr wrap="none" lIns="45702" tIns="22851" rIns="45702" bIns="22851" rtlCol="0" anchor="t">
            <a:spAutoFit/>
          </a:bodyPr>
          <a:lstStyle/>
          <a:p>
            <a:r>
              <a:rPr lang="zh-CN" altLang="en-US" sz="2000" dirty="0">
                <a:solidFill>
                  <a:srgbClr val="0F5D9D"/>
                </a:solidFill>
                <a:latin typeface="微软雅黑" panose="020B0503020204020204" pitchFamily="34" charset="-122"/>
                <a:ea typeface="微软雅黑" panose="020B0503020204020204" pitchFamily="34" charset="-122"/>
                <a:sym typeface="+mn-ea"/>
              </a:rPr>
              <a:t>邮箱：</a:t>
            </a:r>
            <a:r>
              <a:rPr lang="en-US" altLang="zh-CN" sz="2000" dirty="0">
                <a:solidFill>
                  <a:srgbClr val="0F5D9D"/>
                </a:solidFill>
                <a:sym typeface="+mn-ea"/>
              </a:rPr>
              <a:t>admis@csu.edu.cn.</a:t>
            </a:r>
            <a:endParaRPr lang="en-US" altLang="zh-CN" sz="2000" dirty="0">
              <a:solidFill>
                <a:srgbClr val="0F5D9D"/>
              </a:solidFill>
              <a:sym typeface="+mn-ea"/>
            </a:endParaRPr>
          </a:p>
        </p:txBody>
      </p:sp>
      <p:pic>
        <p:nvPicPr>
          <p:cNvPr id="25" name="图片 24" descr="qwffi"/>
          <p:cNvPicPr>
            <a:picLocks noChangeAspect="1"/>
          </p:cNvPicPr>
          <p:nvPr/>
        </p:nvPicPr>
        <p:blipFill>
          <a:blip r:embed="rId1" cstate="print">
            <a:duotone>
              <a:prstClr val="black"/>
              <a:schemeClr val="accent1">
                <a:tint val="45000"/>
                <a:satMod val="400000"/>
              </a:schemeClr>
            </a:duotone>
          </a:blip>
          <a:stretch>
            <a:fillRect/>
          </a:stretch>
        </p:blipFill>
        <p:spPr>
          <a:xfrm>
            <a:off x="424585" y="2967519"/>
            <a:ext cx="900113" cy="718472"/>
          </a:xfrm>
          <a:prstGeom prst="rect">
            <a:avLst/>
          </a:prstGeom>
        </p:spPr>
      </p:pic>
      <p:pic>
        <p:nvPicPr>
          <p:cNvPr id="26" name="图片 25" descr="QQ截图20170619032657"/>
          <p:cNvPicPr>
            <a:picLocks noChangeAspect="1"/>
          </p:cNvPicPr>
          <p:nvPr/>
        </p:nvPicPr>
        <p:blipFill>
          <a:blip r:embed="rId2" cstate="print">
            <a:duotone>
              <a:prstClr val="black"/>
              <a:schemeClr val="accent1">
                <a:tint val="45000"/>
                <a:satMod val="400000"/>
              </a:schemeClr>
            </a:duotone>
          </a:blip>
          <a:stretch>
            <a:fillRect/>
          </a:stretch>
        </p:blipFill>
        <p:spPr>
          <a:xfrm>
            <a:off x="356617" y="4405437"/>
            <a:ext cx="779145" cy="604520"/>
          </a:xfrm>
          <a:prstGeom prst="rect">
            <a:avLst/>
          </a:prstGeom>
        </p:spPr>
      </p:pic>
      <p:pic>
        <p:nvPicPr>
          <p:cNvPr id="29" name="图片 28" descr="e"/>
          <p:cNvPicPr>
            <a:picLocks noChangeAspect="1"/>
          </p:cNvPicPr>
          <p:nvPr/>
        </p:nvPicPr>
        <p:blipFill>
          <a:blip r:embed="rId3" cstate="print">
            <a:duotone>
              <a:prstClr val="black"/>
              <a:srgbClr val="0F5D9D">
                <a:tint val="45000"/>
                <a:satMod val="400000"/>
              </a:srgbClr>
            </a:duotone>
          </a:blip>
          <a:srcRect l="22775" t="32362" r="31898" b="34660"/>
          <a:stretch>
            <a:fillRect/>
          </a:stretch>
        </p:blipFill>
        <p:spPr>
          <a:xfrm>
            <a:off x="469647" y="4027612"/>
            <a:ext cx="553720" cy="352425"/>
          </a:xfrm>
          <a:prstGeom prst="rect">
            <a:avLst/>
          </a:prstGeom>
        </p:spPr>
      </p:pic>
      <p:pic>
        <p:nvPicPr>
          <p:cNvPr id="32" name="图片 31" descr="qwffi"/>
          <p:cNvPicPr>
            <a:picLocks noChangeAspect="1"/>
          </p:cNvPicPr>
          <p:nvPr/>
        </p:nvPicPr>
        <p:blipFill>
          <a:blip r:embed="rId1" cstate="print">
            <a:duotone>
              <a:prstClr val="black"/>
              <a:schemeClr val="accent1">
                <a:tint val="45000"/>
                <a:satMod val="400000"/>
              </a:schemeClr>
            </a:duotone>
          </a:blip>
          <a:stretch>
            <a:fillRect/>
          </a:stretch>
        </p:blipFill>
        <p:spPr>
          <a:xfrm rot="21180000">
            <a:off x="423927" y="3414202"/>
            <a:ext cx="894080" cy="713105"/>
          </a:xfrm>
          <a:prstGeom prst="rect">
            <a:avLst/>
          </a:prstGeom>
        </p:spPr>
      </p:pic>
      <p:sp>
        <p:nvSpPr>
          <p:cNvPr id="33" name="文本框 32"/>
          <p:cNvSpPr txBox="1"/>
          <p:nvPr/>
        </p:nvSpPr>
        <p:spPr>
          <a:xfrm>
            <a:off x="1135992" y="3556931"/>
            <a:ext cx="2797810" cy="351790"/>
          </a:xfrm>
          <a:prstGeom prst="rect">
            <a:avLst/>
          </a:prstGeom>
          <a:noFill/>
        </p:spPr>
        <p:txBody>
          <a:bodyPr wrap="none" lIns="45702" tIns="22851" rIns="45702" bIns="22851" rtlCol="0" anchor="t">
            <a:spAutoFit/>
          </a:bodyPr>
          <a:lstStyle/>
          <a:p>
            <a:r>
              <a:rPr lang="zh-CN" altLang="en-US" sz="2000" dirty="0">
                <a:solidFill>
                  <a:srgbClr val="0F5D9D"/>
                </a:solidFill>
                <a:latin typeface="微软雅黑" panose="020B0503020204020204" pitchFamily="34" charset="-122"/>
                <a:ea typeface="微软雅黑" panose="020B0503020204020204" pitchFamily="34" charset="-122"/>
                <a:sym typeface="+mn-ea"/>
              </a:rPr>
              <a:t>传真：</a:t>
            </a:r>
            <a:r>
              <a:rPr lang="en-US" altLang="zh-CN" sz="2000" dirty="0">
                <a:solidFill>
                  <a:srgbClr val="0F5D9D"/>
                </a:solidFill>
                <a:sym typeface="+mn-ea"/>
              </a:rPr>
              <a:t>0731—88830630</a:t>
            </a:r>
            <a:endParaRPr lang="en-US" altLang="zh-CN" sz="2000" dirty="0">
              <a:solidFill>
                <a:srgbClr val="0F5D9D"/>
              </a:solidFill>
              <a:sym typeface="+mn-ea"/>
            </a:endParaRPr>
          </a:p>
        </p:txBody>
      </p:sp>
      <p:sp>
        <p:nvSpPr>
          <p:cNvPr id="4" name="矩形 3"/>
          <p:cNvSpPr/>
          <p:nvPr/>
        </p:nvSpPr>
        <p:spPr>
          <a:xfrm>
            <a:off x="458334" y="757616"/>
            <a:ext cx="8330499" cy="1991123"/>
          </a:xfrm>
          <a:prstGeom prst="rect">
            <a:avLst/>
          </a:prstGeom>
        </p:spPr>
        <p:txBody>
          <a:bodyPr wrap="square">
            <a:spAutoFit/>
          </a:bodyPr>
          <a:lstStyle/>
          <a:p>
            <a:pPr lvl="0" algn="ctr" latinLnBrk="1">
              <a:lnSpc>
                <a:spcPct val="150000"/>
              </a:lnSpc>
              <a:spcAft>
                <a:spcPts val="1020"/>
              </a:spcAft>
            </a:pPr>
            <a:r>
              <a:rPr lang="zh-CN" altLang="en-US" sz="2400" b="1" dirty="0" smtClean="0">
                <a:solidFill>
                  <a:srgbClr val="0F5D9D"/>
                </a:solidFill>
                <a:latin typeface="微软雅黑" panose="020B0503020204020204" pitchFamily="34" charset="-122"/>
                <a:cs typeface="宋体" panose="02010600030101010101" pitchFamily="2" charset="-122"/>
              </a:rPr>
              <a:t>本</a:t>
            </a:r>
            <a:r>
              <a:rPr lang="en-US" altLang="zh-CN" sz="2400" b="1" dirty="0">
                <a:solidFill>
                  <a:srgbClr val="0F5D9D"/>
                </a:solidFill>
                <a:latin typeface="微软雅黑" panose="020B0503020204020204" pitchFamily="34" charset="-122"/>
                <a:cs typeface="宋体" panose="02010600030101010101" pitchFamily="2" charset="-122"/>
              </a:rPr>
              <a:t>PPT</a:t>
            </a:r>
            <a:r>
              <a:rPr lang="zh-CN" altLang="en-US" sz="2400" b="1" dirty="0">
                <a:solidFill>
                  <a:srgbClr val="0F5D9D"/>
                </a:solidFill>
                <a:latin typeface="微软雅黑" panose="020B0503020204020204" pitchFamily="34" charset="-122"/>
                <a:cs typeface="宋体" panose="02010600030101010101" pitchFamily="2" charset="-122"/>
              </a:rPr>
              <a:t>介绍的相关招生政策仅供参考，如有变化</a:t>
            </a:r>
            <a:r>
              <a:rPr lang="zh-CN" altLang="en-US" sz="2400" b="1" dirty="0" smtClean="0">
                <a:solidFill>
                  <a:srgbClr val="0F5D9D"/>
                </a:solidFill>
                <a:latin typeface="微软雅黑" panose="020B0503020204020204" pitchFamily="34" charset="-122"/>
                <a:cs typeface="宋体" panose="02010600030101010101" pitchFamily="2" charset="-122"/>
              </a:rPr>
              <a:t>，</a:t>
            </a:r>
            <a:endParaRPr lang="en-US" altLang="zh-CN" sz="2400" b="1" dirty="0" smtClean="0">
              <a:solidFill>
                <a:srgbClr val="0F5D9D"/>
              </a:solidFill>
              <a:latin typeface="微软雅黑" panose="020B0503020204020204" pitchFamily="34" charset="-122"/>
              <a:cs typeface="宋体" panose="02010600030101010101" pitchFamily="2" charset="-122"/>
            </a:endParaRPr>
          </a:p>
          <a:p>
            <a:pPr lvl="0" algn="ctr" latinLnBrk="1">
              <a:lnSpc>
                <a:spcPct val="150000"/>
              </a:lnSpc>
              <a:spcAft>
                <a:spcPts val="1020"/>
              </a:spcAft>
            </a:pPr>
            <a:r>
              <a:rPr lang="zh-CN" altLang="en-US" sz="2800" b="1" dirty="0" smtClean="0">
                <a:solidFill>
                  <a:srgbClr val="C00000"/>
                </a:solidFill>
                <a:latin typeface="微软雅黑" panose="020B0503020204020204" pitchFamily="34" charset="-122"/>
                <a:cs typeface="宋体" panose="02010600030101010101" pitchFamily="2" charset="-122"/>
              </a:rPr>
              <a:t>以</a:t>
            </a:r>
            <a:r>
              <a:rPr lang="zh-CN" altLang="en-US" sz="2800" b="1" dirty="0">
                <a:solidFill>
                  <a:srgbClr val="C00000"/>
                </a:solidFill>
                <a:latin typeface="微软雅黑" panose="020B0503020204020204" pitchFamily="34" charset="-122"/>
                <a:cs typeface="宋体" panose="02010600030101010101" pitchFamily="2" charset="-122"/>
              </a:rPr>
              <a:t>教育部出台的最新政策和中南大学本科生招生办公室公布的2024年各类型招生简章为</a:t>
            </a:r>
            <a:r>
              <a:rPr lang="zh-CN" altLang="en-US" sz="2800" b="1" dirty="0" smtClean="0">
                <a:solidFill>
                  <a:srgbClr val="C00000"/>
                </a:solidFill>
                <a:latin typeface="微软雅黑" panose="020B0503020204020204" pitchFamily="34" charset="-122"/>
                <a:cs typeface="宋体" panose="02010600030101010101" pitchFamily="2" charset="-122"/>
              </a:rPr>
              <a:t>准。</a:t>
            </a:r>
            <a:endParaRPr lang="zh-CN" altLang="en-US" sz="2800" b="1" dirty="0">
              <a:solidFill>
                <a:srgbClr val="C00000"/>
              </a:solidFill>
              <a:latin typeface="微软雅黑" panose="020B0503020204020204" pitchFamily="34" charset="-122"/>
              <a:cs typeface="宋体" panose="02010600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862763" y="1588"/>
            <a:ext cx="0" cy="1555750"/>
          </a:xfrm>
          <a:prstGeom prst="line">
            <a:avLst/>
          </a:prstGeom>
          <a:ln w="28575" cmpd="sng">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6186488" y="1557338"/>
            <a:ext cx="1350962" cy="1349375"/>
          </a:xfrm>
          <a:prstGeom prst="donut">
            <a:avLst>
              <a:gd name="adj" fmla="val 12500"/>
            </a:avLst>
          </a:prstGeom>
          <a:solidFill>
            <a:srgbClr val="0F5D9D"/>
          </a:solidFill>
          <a:ln>
            <a:noFill/>
          </a:ln>
        </p:spPr>
        <p:style>
          <a:lnRef idx="2">
            <a:schemeClr val="accent1">
              <a:shade val="50000"/>
            </a:schemeClr>
          </a:lnRef>
          <a:fillRef idx="1">
            <a:schemeClr val="accent1"/>
          </a:fillRef>
          <a:effectRef idx="0">
            <a:schemeClr val="accent1"/>
          </a:effectRef>
          <a:fontRef idx="minor">
            <a:schemeClr val="lt1"/>
          </a:fontRef>
        </p:style>
        <p:txBody>
          <a:bodyPr lIns="45702" tIns="22851" rIns="45702" bIns="22851" anchor="ctr"/>
          <a:lstStyle/>
          <a:p>
            <a:pPr algn="ctr" eaLnBrk="1" fontAlgn="auto" hangingPunct="1">
              <a:defRPr/>
            </a:pPr>
            <a:endParaRPr lang="zh-CN" altLang="en-US" sz="2700" noProof="1">
              <a:solidFill>
                <a:schemeClr val="bg1"/>
              </a:solidFill>
            </a:endParaRPr>
          </a:p>
        </p:txBody>
      </p:sp>
      <p:sp>
        <p:nvSpPr>
          <p:cNvPr id="5" name="空心弧 4"/>
          <p:cNvSpPr/>
          <p:nvPr/>
        </p:nvSpPr>
        <p:spPr>
          <a:xfrm>
            <a:off x="6186488" y="1557338"/>
            <a:ext cx="1350962" cy="1349375"/>
          </a:xfrm>
          <a:prstGeom prst="blockArc">
            <a:avLst>
              <a:gd name="adj1" fmla="val 10795232"/>
              <a:gd name="adj2" fmla="val 249453"/>
              <a:gd name="adj3" fmla="val 1206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02" tIns="22851" rIns="45702" bIns="22851" anchor="ctr"/>
          <a:lstStyle/>
          <a:p>
            <a:pPr algn="ctr" eaLnBrk="1" fontAlgn="auto" hangingPunct="1">
              <a:defRPr/>
            </a:pPr>
            <a:endParaRPr lang="zh-CN" altLang="en-US" sz="2700" noProof="1">
              <a:solidFill>
                <a:schemeClr val="bg1"/>
              </a:solidFill>
            </a:endParaRPr>
          </a:p>
        </p:txBody>
      </p:sp>
      <p:sp>
        <p:nvSpPr>
          <p:cNvPr id="27" name="KSO_Shape"/>
          <p:cNvSpPr/>
          <p:nvPr/>
        </p:nvSpPr>
        <p:spPr>
          <a:xfrm>
            <a:off x="6686550" y="2122488"/>
            <a:ext cx="328613" cy="271462"/>
          </a:xfrm>
          <a:custGeom>
            <a:avLst/>
            <a:gdLst/>
            <a:ahLst/>
            <a:cxnLst/>
            <a:rect l="l" t="t" r="r" b="b"/>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02" tIns="22851" rIns="45702" bIns="22851"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456565" eaLnBrk="1" fontAlgn="auto" hangingPunct="1">
              <a:spcBef>
                <a:spcPts val="0"/>
              </a:spcBef>
              <a:spcAft>
                <a:spcPts val="0"/>
              </a:spcAft>
              <a:defRPr/>
            </a:pPr>
            <a:endParaRPr lang="zh-CN" altLang="en-US" sz="1300" noProof="1">
              <a:solidFill>
                <a:schemeClr val="bg1"/>
              </a:solidFill>
            </a:endParaRPr>
          </a:p>
        </p:txBody>
      </p:sp>
      <p:sp>
        <p:nvSpPr>
          <p:cNvPr id="107526" name="文本框 18"/>
          <p:cNvSpPr txBox="1">
            <a:spLocks noChangeArrowheads="1"/>
          </p:cNvSpPr>
          <p:nvPr/>
        </p:nvSpPr>
        <p:spPr bwMode="auto">
          <a:xfrm>
            <a:off x="1489075" y="1585913"/>
            <a:ext cx="25146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3200" b="1" u="sng">
                <a:solidFill>
                  <a:srgbClr val="0F5D9D"/>
                </a:solidFill>
                <a:latin typeface="微软雅黑" panose="020B0503020204020204" pitchFamily="34" charset="-122"/>
              </a:rPr>
              <a:t>联系方式</a:t>
            </a:r>
            <a:endParaRPr lang="zh-CN" altLang="en-US" sz="3200" b="1" u="sng">
              <a:solidFill>
                <a:srgbClr val="0F5D9D"/>
              </a:solidFill>
              <a:latin typeface="微软雅黑" panose="020B0503020204020204" pitchFamily="34" charset="-122"/>
            </a:endParaRPr>
          </a:p>
        </p:txBody>
      </p:sp>
      <p:pic>
        <p:nvPicPr>
          <p:cNvPr id="107527" name="图片 44" descr="C:\Users\dazuo\AppData\Local\Microsoft\Windows\INetCache\Content.Word\微信二维码.jpg"/>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94438" y="3027363"/>
            <a:ext cx="11144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8" name="文本框 16"/>
          <p:cNvSpPr txBox="1">
            <a:spLocks noChangeArrowheads="1"/>
          </p:cNvSpPr>
          <p:nvPr/>
        </p:nvSpPr>
        <p:spPr bwMode="auto">
          <a:xfrm>
            <a:off x="2065338" y="2630488"/>
            <a:ext cx="239712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a:solidFill>
                  <a:srgbClr val="0F5D9D"/>
                </a:solidFill>
                <a:latin typeface="微软雅黑" panose="020B0503020204020204" pitchFamily="34" charset="-122"/>
                <a:sym typeface="宋体" panose="02010600030101010101" pitchFamily="2" charset="-122"/>
              </a:rPr>
              <a:t>电话：</a:t>
            </a:r>
            <a:r>
              <a:rPr lang="en-US" altLang="zh-CN">
                <a:solidFill>
                  <a:srgbClr val="0F5D9D"/>
                </a:solidFill>
                <a:latin typeface="Calibri" panose="020F0502020204030204" pitchFamily="34" charset="0"/>
                <a:sym typeface="宋体" panose="02010600030101010101" pitchFamily="2" charset="-122"/>
              </a:rPr>
              <a:t>0731—88830995</a:t>
            </a:r>
            <a:endParaRPr lang="en-US" altLang="zh-CN">
              <a:solidFill>
                <a:srgbClr val="0F5D9D"/>
              </a:solidFill>
              <a:latin typeface="Calibri" panose="020F0502020204030204" pitchFamily="34" charset="0"/>
              <a:sym typeface="宋体" panose="02010600030101010101" pitchFamily="2" charset="-122"/>
            </a:endParaRPr>
          </a:p>
        </p:txBody>
      </p:sp>
      <p:sp>
        <p:nvSpPr>
          <p:cNvPr id="107529" name="文本框 21"/>
          <p:cNvSpPr txBox="1">
            <a:spLocks noChangeArrowheads="1"/>
          </p:cNvSpPr>
          <p:nvPr/>
        </p:nvSpPr>
        <p:spPr bwMode="auto">
          <a:xfrm>
            <a:off x="1619250" y="3560763"/>
            <a:ext cx="3482975"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a:solidFill>
                  <a:srgbClr val="0F5D9D"/>
                </a:solidFill>
                <a:latin typeface="微软雅黑" panose="020B0503020204020204" pitchFamily="34" charset="-122"/>
                <a:sym typeface="宋体" panose="02010600030101010101" pitchFamily="2" charset="-122"/>
              </a:rPr>
              <a:t>网址：</a:t>
            </a:r>
            <a:r>
              <a:rPr lang="en-US" altLang="zh-CN">
                <a:solidFill>
                  <a:srgbClr val="0F5D9D"/>
                </a:solidFill>
                <a:latin typeface="Calibri" panose="020F0502020204030204" pitchFamily="34" charset="0"/>
                <a:sym typeface="宋体" panose="02010600030101010101" pitchFamily="2" charset="-122"/>
              </a:rPr>
              <a:t>http://zhaosheng.csu.edu.cn</a:t>
            </a:r>
            <a:endParaRPr lang="en-US" altLang="zh-CN">
              <a:solidFill>
                <a:srgbClr val="0F5D9D"/>
              </a:solidFill>
              <a:latin typeface="Calibri" panose="020F0502020204030204" pitchFamily="34" charset="0"/>
              <a:sym typeface="宋体" panose="02010600030101010101" pitchFamily="2" charset="-122"/>
            </a:endParaRPr>
          </a:p>
        </p:txBody>
      </p:sp>
      <p:sp>
        <p:nvSpPr>
          <p:cNvPr id="107530" name="文本框 29"/>
          <p:cNvSpPr txBox="1">
            <a:spLocks noChangeArrowheads="1"/>
          </p:cNvSpPr>
          <p:nvPr/>
        </p:nvSpPr>
        <p:spPr bwMode="auto">
          <a:xfrm>
            <a:off x="1504950" y="3989388"/>
            <a:ext cx="255428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a:solidFill>
                  <a:srgbClr val="0F5D9D"/>
                </a:solidFill>
                <a:latin typeface="微软雅黑" panose="020B0503020204020204" pitchFamily="34" charset="-122"/>
                <a:sym typeface="宋体" panose="02010600030101010101" pitchFamily="2" charset="-122"/>
              </a:rPr>
              <a:t>邮箱：</a:t>
            </a:r>
            <a:r>
              <a:rPr lang="en-US" altLang="zh-CN">
                <a:solidFill>
                  <a:srgbClr val="0F5D9D"/>
                </a:solidFill>
                <a:latin typeface="Calibri" panose="020F0502020204030204" pitchFamily="34" charset="0"/>
                <a:sym typeface="宋体" panose="02010600030101010101" pitchFamily="2" charset="-122"/>
              </a:rPr>
              <a:t>admis@csu.edu.cn</a:t>
            </a:r>
            <a:endParaRPr lang="en-US" altLang="zh-CN">
              <a:solidFill>
                <a:srgbClr val="0F5D9D"/>
              </a:solidFill>
              <a:latin typeface="Calibri" panose="020F0502020204030204" pitchFamily="34" charset="0"/>
              <a:sym typeface="宋体" panose="02010600030101010101" pitchFamily="2" charset="-122"/>
            </a:endParaRPr>
          </a:p>
        </p:txBody>
      </p:sp>
      <p:sp>
        <p:nvSpPr>
          <p:cNvPr id="107531" name="文本框 30"/>
          <p:cNvSpPr txBox="1">
            <a:spLocks noChangeArrowheads="1"/>
          </p:cNvSpPr>
          <p:nvPr/>
        </p:nvSpPr>
        <p:spPr bwMode="auto">
          <a:xfrm>
            <a:off x="1922463" y="3095625"/>
            <a:ext cx="239712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45702" tIns="22851" rIns="45702" bIns="22851">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a:solidFill>
                  <a:srgbClr val="0F5D9D"/>
                </a:solidFill>
                <a:latin typeface="微软雅黑" panose="020B0503020204020204" pitchFamily="34" charset="-122"/>
                <a:sym typeface="宋体" panose="02010600030101010101" pitchFamily="2" charset="-122"/>
              </a:rPr>
              <a:t>传真：</a:t>
            </a:r>
            <a:r>
              <a:rPr lang="en-US" altLang="zh-CN">
                <a:solidFill>
                  <a:srgbClr val="0F5D9D"/>
                </a:solidFill>
                <a:latin typeface="Calibri" panose="020F0502020204030204" pitchFamily="34" charset="0"/>
                <a:sym typeface="宋体" panose="02010600030101010101" pitchFamily="2" charset="-122"/>
              </a:rPr>
              <a:t>0731—88830630</a:t>
            </a:r>
            <a:endParaRPr lang="en-US" altLang="zh-CN">
              <a:solidFill>
                <a:srgbClr val="0F5D9D"/>
              </a:solidFill>
              <a:latin typeface="Calibri" panose="020F0502020204030204" pitchFamily="34" charset="0"/>
              <a:sym typeface="宋体" panose="02010600030101010101" pitchFamily="2" charset="-122"/>
            </a:endParaRPr>
          </a:p>
        </p:txBody>
      </p:sp>
      <p:sp>
        <p:nvSpPr>
          <p:cNvPr id="107532" name="TextBox 23"/>
          <p:cNvSpPr txBox="1">
            <a:spLocks noChangeArrowheads="1"/>
          </p:cNvSpPr>
          <p:nvPr/>
        </p:nvSpPr>
        <p:spPr bwMode="auto">
          <a:xfrm>
            <a:off x="6294438" y="4113213"/>
            <a:ext cx="13652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1400" b="1">
                <a:solidFill>
                  <a:srgbClr val="0F5D9D"/>
                </a:solidFill>
                <a:latin typeface="微软雅黑" panose="020B0503020204020204" pitchFamily="34" charset="-122"/>
              </a:rPr>
              <a:t>微信公众号</a:t>
            </a:r>
            <a:endParaRPr lang="zh-CN" altLang="en-US" sz="1400" b="1">
              <a:solidFill>
                <a:srgbClr val="0F5D9D"/>
              </a:solidFill>
              <a:latin typeface="微软雅黑" panose="020B0503020204020204" pitchFamily="34" charset="-122"/>
            </a:endParaRPr>
          </a:p>
        </p:txBody>
      </p:sp>
      <p:sp>
        <p:nvSpPr>
          <p:cNvPr id="20" name="任意多边形 11"/>
          <p:cNvSpPr/>
          <p:nvPr/>
        </p:nvSpPr>
        <p:spPr>
          <a:xfrm rot="16200000" flipV="1">
            <a:off x="-1844675" y="1790700"/>
            <a:ext cx="4794251" cy="1082675"/>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02" tIns="22851" rIns="45702" bIns="22851" anchor="ctr"/>
          <a:lstStyle/>
          <a:p>
            <a:pPr algn="ctr" eaLnBrk="1" fontAlgn="auto" hangingPunct="1">
              <a:defRPr/>
            </a:pPr>
            <a:endParaRPr lang="zh-CN" altLang="en-US" sz="2700" noProof="1"/>
          </a:p>
        </p:txBody>
      </p:sp>
      <p:pic>
        <p:nvPicPr>
          <p:cNvPr id="107534" name="图片 5"/>
          <p:cNvPicPr>
            <a:picLocks noGrp="1"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250" y="2606675"/>
            <a:ext cx="4191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5" name="图片 6"/>
          <p:cNvPicPr>
            <a:picLocks noGrp="1"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8275" y="3027363"/>
            <a:ext cx="436563"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6" name="图片 7"/>
          <p:cNvPicPr>
            <a:picLocks noGrp="1"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4725" y="3989388"/>
            <a:ext cx="368300"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7" name="图片 8"/>
          <p:cNvPicPr>
            <a:picLocks noGrp="1"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3788" y="3465513"/>
            <a:ext cx="525462"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8" name="图片 8"/>
          <p:cNvPicPr>
            <a:picLocks noChangeAspect="1" noChangeArrowheads="1"/>
          </p:cNvPicPr>
          <p:nvPr/>
        </p:nvPicPr>
        <p:blipFill>
          <a:blip r:embed="rId6" cstate="print">
            <a:extLst>
              <a:ext uri="{28A0092B-C50C-407E-A947-70E740481C1C}">
                <a14:useLocalDpi xmlns:a14="http://schemas.microsoft.com/office/drawing/2010/main" val="0"/>
              </a:ext>
            </a:extLst>
          </a:blip>
          <a:srcRect b="8421"/>
          <a:stretch>
            <a:fillRect/>
          </a:stretch>
        </p:blipFill>
        <p:spPr bwMode="auto">
          <a:xfrm>
            <a:off x="0" y="1905"/>
            <a:ext cx="9144000" cy="514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p:nvPr/>
        </p:nvSpPr>
        <p:spPr>
          <a:xfrm>
            <a:off x="391626" y="638810"/>
            <a:ext cx="8352693" cy="2122805"/>
          </a:xfrm>
          <a:prstGeom prst="rect">
            <a:avLst/>
          </a:prstGeom>
          <a:noFill/>
        </p:spPr>
        <p:txBody>
          <a:bodyPr wrap="square" rtlCol="0">
            <a:spAutoFit/>
          </a:bodyPr>
          <a:lstStyle/>
          <a:p>
            <a:pPr algn="ctr" latinLnBrk="0">
              <a:lnSpc>
                <a:spcPct val="150000"/>
              </a:lnSpc>
            </a:pPr>
            <a:r>
              <a:rPr lang="zh-CN" altLang="en-US" sz="4000" b="1" dirty="0" smtClean="0">
                <a:solidFill>
                  <a:srgbClr val="C00000"/>
                </a:solidFill>
                <a:latin typeface="微软雅黑" panose="020B0503020204020204" pitchFamily="34" charset="-122"/>
              </a:rPr>
              <a:t>  </a:t>
            </a:r>
            <a:r>
              <a:rPr lang="zh-CN" altLang="en-US" sz="4400" b="1" dirty="0" smtClean="0">
                <a:solidFill>
                  <a:srgbClr val="C00000"/>
                </a:solidFill>
                <a:latin typeface="微软雅黑" panose="020B0503020204020204" pitchFamily="34" charset="-122"/>
              </a:rPr>
              <a:t>欢迎广大优秀考生</a:t>
            </a:r>
            <a:endParaRPr lang="zh-CN" altLang="en-US" sz="4400" b="1" dirty="0" smtClean="0">
              <a:solidFill>
                <a:srgbClr val="C00000"/>
              </a:solidFill>
              <a:latin typeface="微软雅黑" panose="020B0503020204020204" pitchFamily="34" charset="-122"/>
            </a:endParaRPr>
          </a:p>
          <a:p>
            <a:pPr algn="ctr" latinLnBrk="0">
              <a:lnSpc>
                <a:spcPct val="150000"/>
              </a:lnSpc>
            </a:pPr>
            <a:r>
              <a:rPr lang="zh-CN" altLang="en-US" sz="4400" b="1" dirty="0" smtClean="0">
                <a:solidFill>
                  <a:srgbClr val="C00000"/>
                </a:solidFill>
                <a:latin typeface="微软雅黑" panose="020B0503020204020204" pitchFamily="34" charset="-122"/>
              </a:rPr>
              <a:t> 报考中南大学</a:t>
            </a:r>
            <a:endParaRPr lang="zh-CN" altLang="en-US" sz="4400" b="1" dirty="0" smtClean="0">
              <a:solidFill>
                <a:srgbClr val="C00000"/>
              </a:solidFill>
              <a:latin typeface="微软雅黑" panose="020B0503020204020204" pitchFamily="34" charset="-122"/>
            </a:endParaRPr>
          </a:p>
        </p:txBody>
      </p:sp>
    </p:spTree>
    <p:custDataLst>
      <p:tags r:id="rId7"/>
    </p:custData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665" name="组合 18"/>
          <p:cNvGrpSpPr/>
          <p:nvPr/>
        </p:nvGrpSpPr>
        <p:grpSpPr>
          <a:xfrm>
            <a:off x="5989638" y="2824163"/>
            <a:ext cx="3052762" cy="1455737"/>
            <a:chOff x="0" y="0"/>
            <a:chExt cx="1849698" cy="881960"/>
          </a:xfrm>
        </p:grpSpPr>
        <p:sp>
          <p:nvSpPr>
            <p:cNvPr id="1061" name="TextBox 16"/>
            <p:cNvSpPr>
              <a:spLocks noChangeArrowheads="1"/>
            </p:cNvSpPr>
            <p:nvPr/>
          </p:nvSpPr>
          <p:spPr bwMode="auto">
            <a:xfrm>
              <a:off x="1135982" y="0"/>
              <a:ext cx="713716" cy="132727"/>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fontAlgn="auto">
                <a:defRPr/>
              </a:pPr>
              <a:endParaRPr lang="zh-CN" altLang="en-US" sz="825" b="0" strike="noStrike" noProof="1">
                <a:solidFill>
                  <a:schemeClr val="bg1"/>
                </a:solidFill>
                <a:ea typeface="等线" panose="02010600030101010101" pitchFamily="2" charset="-122"/>
                <a:sym typeface="Arial" panose="020B0604020202020204" pitchFamily="34" charset="0"/>
              </a:endParaRPr>
            </a:p>
          </p:txBody>
        </p:sp>
        <p:sp>
          <p:nvSpPr>
            <p:cNvPr id="113667" name="TextBox 24"/>
            <p:cNvSpPr/>
            <p:nvPr/>
          </p:nvSpPr>
          <p:spPr>
            <a:xfrm>
              <a:off x="0" y="714138"/>
              <a:ext cx="928815" cy="167822"/>
            </a:xfrm>
            <a:prstGeom prst="rect">
              <a:avLst/>
            </a:prstGeom>
            <a:noFill/>
            <a:ln w="9525">
              <a:noFill/>
            </a:ln>
          </p:spPr>
          <p:txBody>
            <a:bodyPr anchor="t" anchorCtr="0">
              <a:spAutoFit/>
            </a:bodyPr>
            <a:lstStyle/>
            <a:p>
              <a:pPr eaLnBrk="0" hangingPunct="0"/>
              <a:endParaRPr lang="zh-CN" altLang="en-US" sz="12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13668" name="Text Box 6"/>
          <p:cNvSpPr txBox="1"/>
          <p:nvPr/>
        </p:nvSpPr>
        <p:spPr>
          <a:xfrm>
            <a:off x="744538" y="122238"/>
            <a:ext cx="3738562" cy="398462"/>
          </a:xfrm>
          <a:prstGeom prst="rect">
            <a:avLst/>
          </a:prstGeom>
          <a:noFill/>
          <a:ln w="9525">
            <a:noFill/>
          </a:ln>
        </p:spPr>
        <p:txBody>
          <a:bodyPr anchor="t" anchorCtr="0">
            <a:spAutoFit/>
          </a:bodyPr>
          <a:lstStyle/>
          <a:p>
            <a:pPr>
              <a:spcBef>
                <a:spcPct val="50000"/>
              </a:spcBef>
            </a:pPr>
            <a:r>
              <a:rPr lang="zh-CN" altLang="en-US" sz="2000" b="1" dirty="0">
                <a:solidFill>
                  <a:srgbClr val="0F5D9D"/>
                </a:solidFill>
                <a:latin typeface="Impact" panose="020B0806030902050204" pitchFamily="34" charset="0"/>
                <a:ea typeface="微软雅黑" panose="020B0503020204020204" pitchFamily="34" charset="-122"/>
                <a:sym typeface="宋体" panose="02010600030101010101" pitchFamily="2" charset="-122"/>
              </a:rPr>
              <a:t>学科门类</a:t>
            </a:r>
            <a:endParaRPr lang="zh-CN" altLang="en-US" sz="2000" b="1" dirty="0">
              <a:solidFill>
                <a:srgbClr val="0F5D9D"/>
              </a:solidFill>
              <a:latin typeface="Impact" panose="020B0806030902050204" pitchFamily="34" charset="0"/>
              <a:ea typeface="微软雅黑" panose="020B0503020204020204" pitchFamily="34" charset="-122"/>
              <a:sym typeface="宋体" panose="02010600030101010101" pitchFamily="2" charset="-122"/>
            </a:endParaRPr>
          </a:p>
        </p:txBody>
      </p:sp>
      <p:sp>
        <p:nvSpPr>
          <p:cNvPr id="23" name="矩形 22"/>
          <p:cNvSpPr/>
          <p:nvPr/>
        </p:nvSpPr>
        <p:spPr>
          <a:xfrm>
            <a:off x="5710238" y="2808288"/>
            <a:ext cx="2030095" cy="1291590"/>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
                <a:srgbClr val="CC0000"/>
              </a:buClr>
              <a:buSzTx/>
              <a:buFontTx/>
              <a:buNone/>
              <a:defRPr/>
            </a:pPr>
            <a:r>
              <a:rPr kumimoji="0" lang="en-US" altLang="zh-CN" sz="32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11</a:t>
            </a:r>
            <a:r>
              <a:rPr kumimoji="0" lang="en-US" altLang="zh-CN" sz="2000" b="1"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a:t>
            </a:r>
            <a:r>
              <a:rPr kumimoji="0" lang="zh-CN" altLang="en-US" sz="2000" b="1" i="0" u="none" strike="noStrike" kern="100" cap="none" spc="0" normalizeH="0" baseline="0" noProof="1">
                <a:solidFill>
                  <a:srgbClr val="0F5D9D"/>
                </a:solidFill>
                <a:latin typeface="微软雅黑" panose="020B0503020204020204" pitchFamily="34" charset="-122"/>
                <a:ea typeface="微软雅黑" panose="020B0503020204020204" pitchFamily="34" charset="-122"/>
                <a:cs typeface="Times New Roman" panose="02020603050405020304" pitchFamily="18" charset="0"/>
              </a:rPr>
              <a:t>大学科</a:t>
            </a:r>
            <a:r>
              <a:rPr kumimoji="0" lang="zh-CN" altLang="en-US" sz="2000" b="1" i="0" u="none" strike="noStrike" kern="100" cap="none" spc="0" normalizeH="0" baseline="0" noProof="1" smtClean="0">
                <a:solidFill>
                  <a:srgbClr val="0F5D9D"/>
                </a:solidFill>
                <a:latin typeface="微软雅黑" panose="020B0503020204020204" pitchFamily="34" charset="-122"/>
                <a:ea typeface="微软雅黑" panose="020B0503020204020204" pitchFamily="34" charset="-122"/>
                <a:cs typeface="Times New Roman" panose="02020603050405020304" pitchFamily="18" charset="0"/>
              </a:rPr>
              <a:t>门类</a:t>
            </a:r>
            <a:endParaRPr kumimoji="0" lang="en-US" altLang="zh-CN" sz="2000" b="1" i="0" u="none" strike="noStrike" kern="100" cap="none" spc="0" normalizeH="0" baseline="0" noProof="1" smtClean="0">
              <a:solidFill>
                <a:srgbClr val="0F5D9D"/>
              </a:solidFill>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CC0000"/>
              </a:buClr>
              <a:buSzTx/>
              <a:buFontTx/>
              <a:buNone/>
              <a:defRPr/>
            </a:pPr>
            <a:r>
              <a:rPr kumimoji="0" lang="zh-CN" altLang="en-US" sz="2000" b="1" i="0" u="none" strike="noStrike" kern="100" cap="none" spc="0" normalizeH="0" baseline="0" noProof="1" smtClean="0">
                <a:solidFill>
                  <a:srgbClr val="0F5D9D"/>
                </a:solidFill>
                <a:latin typeface="微软雅黑" panose="020B0503020204020204" pitchFamily="34" charset="-122"/>
                <a:ea typeface="微软雅黑" panose="020B0503020204020204" pitchFamily="34" charset="-122"/>
                <a:cs typeface="Times New Roman" panose="02020603050405020304" pitchFamily="18" charset="0"/>
              </a:rPr>
              <a:t>辐射</a:t>
            </a:r>
            <a:r>
              <a:rPr kumimoji="0" lang="zh-CN" altLang="en-US" sz="2000" b="1" i="0" u="none" strike="noStrike" kern="100" cap="none" spc="0" normalizeH="0" baseline="0" noProof="1">
                <a:solidFill>
                  <a:srgbClr val="0F5D9D"/>
                </a:solidFill>
                <a:latin typeface="微软雅黑" panose="020B0503020204020204" pitchFamily="34" charset="-122"/>
                <a:ea typeface="微软雅黑" panose="020B0503020204020204" pitchFamily="34" charset="-122"/>
                <a:cs typeface="Times New Roman" panose="02020603050405020304" pitchFamily="18" charset="0"/>
              </a:rPr>
              <a:t>军事学</a:t>
            </a:r>
            <a:endParaRPr kumimoji="0" lang="zh-CN" altLang="en-US" sz="2000" b="1" i="0" u="none" strike="noStrike" kern="100" cap="none" spc="0" normalizeH="0" baseline="0" noProof="1">
              <a:solidFill>
                <a:srgbClr val="0F5D9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3670" name="矩形 23"/>
          <p:cNvSpPr/>
          <p:nvPr/>
        </p:nvSpPr>
        <p:spPr>
          <a:xfrm>
            <a:off x="5710238" y="1384300"/>
            <a:ext cx="3141662" cy="1423988"/>
          </a:xfrm>
          <a:prstGeom prst="rect">
            <a:avLst/>
          </a:prstGeom>
          <a:noFill/>
          <a:ln w="9525">
            <a:noFill/>
          </a:ln>
        </p:spPr>
        <p:txBody>
          <a:bodyPr wrap="square" anchor="t" anchorCtr="0">
            <a:spAutoFit/>
          </a:bodyPr>
          <a:lstStyle/>
          <a:p>
            <a:pPr eaLnBrk="0" hangingPunct="0">
              <a:lnSpc>
                <a:spcPct val="150000"/>
              </a:lnSpc>
            </a:pPr>
            <a:r>
              <a:rPr lang="zh-CN" altLang="zh-CN" sz="2000" b="1" dirty="0">
                <a:solidFill>
                  <a:srgbClr val="0F5D9D"/>
                </a:solidFill>
                <a:latin typeface="微软雅黑" panose="020B0503020204020204" pitchFamily="34" charset="-122"/>
                <a:ea typeface="微软雅黑" panose="020B0503020204020204" pitchFamily="34" charset="-122"/>
              </a:rPr>
              <a:t>学科门类齐全，拥有完备的有色金属、医学、轨道交通等学科体系</a:t>
            </a:r>
            <a:endParaRPr lang="zh-CN" altLang="en-US" sz="2000" b="1" dirty="0">
              <a:solidFill>
                <a:srgbClr val="0F5D9D"/>
              </a:solidFill>
              <a:latin typeface="微软雅黑" panose="020B0503020204020204" pitchFamily="34" charset="-122"/>
              <a:ea typeface="微软雅黑" panose="020B0503020204020204" pitchFamily="34" charset="-122"/>
            </a:endParaRPr>
          </a:p>
        </p:txBody>
      </p:sp>
      <p:grpSp>
        <p:nvGrpSpPr>
          <p:cNvPr id="113671" name="组合 8"/>
          <p:cNvGrpSpPr/>
          <p:nvPr/>
        </p:nvGrpSpPr>
        <p:grpSpPr>
          <a:xfrm>
            <a:off x="5364163" y="1485900"/>
            <a:ext cx="327025" cy="319088"/>
            <a:chOff x="819" y="1335"/>
            <a:chExt cx="494" cy="503"/>
          </a:xfrm>
        </p:grpSpPr>
        <p:sp>
          <p:nvSpPr>
            <p:cNvPr id="26" name="矩形 25"/>
            <p:cNvSpPr/>
            <p:nvPr/>
          </p:nvSpPr>
          <p:spPr bwMode="auto">
            <a:xfrm>
              <a:off x="911" y="1436"/>
              <a:ext cx="403" cy="403"/>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1" i="0" u="none" strike="noStrike" kern="1200" cap="none" spc="0" normalizeH="0" baseline="0" noProof="1">
                <a:ln>
                  <a:noFill/>
                </a:ln>
                <a:solidFill>
                  <a:schemeClr val="lt1"/>
                </a:solidFill>
                <a:effectLst/>
                <a:uLnTx/>
                <a:uFillTx/>
                <a:latin typeface="+mn-lt"/>
                <a:ea typeface="+mn-ea"/>
                <a:cs typeface="+mn-cs"/>
              </a:endParaRPr>
            </a:p>
          </p:txBody>
        </p:sp>
        <p:sp>
          <p:nvSpPr>
            <p:cNvPr id="27" name="矩形 26"/>
            <p:cNvSpPr/>
            <p:nvPr/>
          </p:nvSpPr>
          <p:spPr bwMode="auto">
            <a:xfrm>
              <a:off x="819" y="1335"/>
              <a:ext cx="405" cy="413"/>
            </a:xfrm>
            <a:prstGeom prst="rect">
              <a:avLst/>
            </a:prstGeom>
            <a:solidFill>
              <a:srgbClr val="0F5D9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1" i="0" u="none" strike="noStrike" kern="1200" cap="none" spc="0" normalizeH="0" baseline="0" noProof="1">
                <a:ln>
                  <a:noFill/>
                </a:ln>
                <a:solidFill>
                  <a:schemeClr val="lt1"/>
                </a:solidFill>
                <a:effectLst/>
                <a:uLnTx/>
                <a:uFillTx/>
                <a:latin typeface="+mn-lt"/>
                <a:ea typeface="+mn-ea"/>
                <a:cs typeface="+mn-cs"/>
              </a:endParaRPr>
            </a:p>
          </p:txBody>
        </p:sp>
      </p:grpSp>
      <p:grpSp>
        <p:nvGrpSpPr>
          <p:cNvPr id="113674" name="组合 8"/>
          <p:cNvGrpSpPr/>
          <p:nvPr/>
        </p:nvGrpSpPr>
        <p:grpSpPr>
          <a:xfrm>
            <a:off x="5364163" y="3049588"/>
            <a:ext cx="327025" cy="319087"/>
            <a:chOff x="819" y="1335"/>
            <a:chExt cx="494" cy="503"/>
          </a:xfrm>
        </p:grpSpPr>
        <p:sp>
          <p:nvSpPr>
            <p:cNvPr id="32" name="矩形 31"/>
            <p:cNvSpPr/>
            <p:nvPr/>
          </p:nvSpPr>
          <p:spPr bwMode="auto">
            <a:xfrm>
              <a:off x="911" y="1436"/>
              <a:ext cx="403" cy="403"/>
            </a:xfrm>
            <a:prstGeom prst="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1" i="0" u="none" strike="noStrike" kern="1200" cap="none" spc="0" normalizeH="0" baseline="0" noProof="1">
                <a:ln>
                  <a:noFill/>
                </a:ln>
                <a:solidFill>
                  <a:schemeClr val="lt1"/>
                </a:solidFill>
                <a:effectLst/>
                <a:uLnTx/>
                <a:uFillTx/>
                <a:latin typeface="+mn-lt"/>
                <a:ea typeface="+mn-ea"/>
                <a:cs typeface="+mn-cs"/>
              </a:endParaRPr>
            </a:p>
          </p:txBody>
        </p:sp>
        <p:sp>
          <p:nvSpPr>
            <p:cNvPr id="33" name="矩形 32"/>
            <p:cNvSpPr/>
            <p:nvPr/>
          </p:nvSpPr>
          <p:spPr bwMode="auto">
            <a:xfrm>
              <a:off x="819" y="1335"/>
              <a:ext cx="405" cy="413"/>
            </a:xfrm>
            <a:prstGeom prst="rect">
              <a:avLst/>
            </a:prstGeom>
            <a:solidFill>
              <a:srgbClr val="0F5D9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1" i="0" u="none" strike="noStrike" kern="1200" cap="none" spc="0" normalizeH="0" baseline="0" noProof="1">
                <a:ln>
                  <a:noFill/>
                </a:ln>
                <a:solidFill>
                  <a:schemeClr val="lt1"/>
                </a:solidFill>
                <a:effectLst/>
                <a:uLnTx/>
                <a:uFillTx/>
                <a:latin typeface="+mn-lt"/>
                <a:ea typeface="+mn-ea"/>
                <a:cs typeface="+mn-cs"/>
              </a:endParaRPr>
            </a:p>
          </p:txBody>
        </p:sp>
      </p:grpSp>
      <p:graphicFrame>
        <p:nvGraphicFramePr>
          <p:cNvPr id="15" name="图表 14"/>
          <p:cNvGraphicFramePr/>
          <p:nvPr/>
        </p:nvGraphicFramePr>
        <p:xfrm>
          <a:off x="500698" y="1231124"/>
          <a:ext cx="4486275" cy="2771774"/>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2"/>
    </p:custData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7"/>
          <p:cNvSpPr>
            <a:spLocks noChangeArrowheads="1"/>
          </p:cNvSpPr>
          <p:nvPr/>
        </p:nvSpPr>
        <p:spPr bwMode="auto">
          <a:xfrm>
            <a:off x="619127" y="776286"/>
            <a:ext cx="7615237" cy="991235"/>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eaLnBrk="1" fontAlgn="auto" hangingPunct="1">
              <a:lnSpc>
                <a:spcPct val="150000"/>
              </a:lnSpc>
              <a:spcBef>
                <a:spcPts val="20"/>
              </a:spcBef>
              <a:spcAft>
                <a:spcPts val="0"/>
              </a:spcAft>
              <a:defRPr/>
            </a:pPr>
            <a:r>
              <a:rPr lang="zh-CN" altLang="en-US" sz="1950" dirty="0">
                <a:solidFill>
                  <a:srgbClr val="0F5D9D"/>
                </a:solidFill>
                <a:sym typeface="+mn-ea"/>
              </a:rPr>
              <a:t>拥有世界上一流的、最完备的</a:t>
            </a:r>
            <a:r>
              <a:rPr lang="zh-CN" altLang="en-US" sz="1950" dirty="0">
                <a:solidFill>
                  <a:srgbClr val="0F5D9D"/>
                </a:solidFill>
                <a:sym typeface="Times New Roman" panose="02020603050405020304" pitchFamily="18" charset="0"/>
              </a:rPr>
              <a:t>“地、采、选、冶、材、工”</a:t>
            </a:r>
            <a:r>
              <a:rPr lang="zh-CN" altLang="en-US" sz="1950">
                <a:solidFill>
                  <a:srgbClr val="C00000"/>
                </a:solidFill>
                <a:latin typeface="微软雅黑" panose="020B0503020204020204" pitchFamily="34" charset="-122"/>
                <a:sym typeface="+mn-ea"/>
              </a:rPr>
              <a:t>有色金属学科体系链</a:t>
            </a:r>
            <a:r>
              <a:rPr lang="zh-CN" altLang="en-US" sz="1950" dirty="0">
                <a:solidFill>
                  <a:srgbClr val="0F5D9D"/>
                </a:solidFill>
                <a:sym typeface="Times New Roman" panose="02020603050405020304" pitchFamily="18" charset="0"/>
              </a:rPr>
              <a:t>，引领和支撑国家有色金属产业的发展</a:t>
            </a:r>
            <a:endParaRPr lang="zh-CN" altLang="en-US" sz="1950" dirty="0">
              <a:solidFill>
                <a:srgbClr val="0F5D9D"/>
              </a:solidFill>
              <a:sym typeface="Times New Roman" panose="02020603050405020304" pitchFamily="18" charset="0"/>
            </a:endParaRPr>
          </a:p>
        </p:txBody>
      </p:sp>
      <p:pic>
        <p:nvPicPr>
          <p:cNvPr id="13315" name="Picture 3" descr="ANd9GcTVi1rGghKnRvPpxvXztLQI3tFx1gwDZSW_PZv60_eZaNS7nCM8ndXmbhE"/>
          <p:cNvPicPr>
            <a:picLocks noChangeArrowheads="1"/>
          </p:cNvPicPr>
          <p:nvPr/>
        </p:nvPicPr>
        <p:blipFill>
          <a:blip r:embed="rId1" cstate="print"/>
          <a:srcRect/>
          <a:stretch>
            <a:fillRect/>
          </a:stretch>
        </p:blipFill>
        <p:spPr bwMode="auto">
          <a:xfrm>
            <a:off x="619127" y="1892298"/>
            <a:ext cx="2292350" cy="1331913"/>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3316" name="Picture 5" descr="W020070930322161364566"/>
          <p:cNvPicPr>
            <a:picLocks noChangeArrowheads="1"/>
          </p:cNvPicPr>
          <p:nvPr/>
        </p:nvPicPr>
        <p:blipFill>
          <a:blip r:embed="rId2" cstate="print"/>
          <a:srcRect/>
          <a:stretch>
            <a:fillRect/>
          </a:stretch>
        </p:blipFill>
        <p:spPr bwMode="auto">
          <a:xfrm>
            <a:off x="3184527" y="1904998"/>
            <a:ext cx="2295525" cy="1333500"/>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3317" name="Picture 6" descr="14104556745"/>
          <p:cNvPicPr>
            <a:picLocks noChangeArrowheads="1"/>
          </p:cNvPicPr>
          <p:nvPr/>
        </p:nvPicPr>
        <p:blipFill>
          <a:blip r:embed="rId3" cstate="print"/>
          <a:srcRect b="6256"/>
          <a:stretch>
            <a:fillRect/>
          </a:stretch>
        </p:blipFill>
        <p:spPr bwMode="auto">
          <a:xfrm>
            <a:off x="5780089" y="1906586"/>
            <a:ext cx="2295525" cy="1333500"/>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3318" name="Picture 7" descr="200891891128"/>
          <p:cNvPicPr>
            <a:picLocks noChangeArrowheads="1"/>
          </p:cNvPicPr>
          <p:nvPr/>
        </p:nvPicPr>
        <p:blipFill>
          <a:blip r:embed="rId4" cstate="print"/>
          <a:srcRect/>
          <a:stretch>
            <a:fillRect/>
          </a:stretch>
        </p:blipFill>
        <p:spPr bwMode="auto">
          <a:xfrm>
            <a:off x="617539" y="3355973"/>
            <a:ext cx="2290763" cy="1331913"/>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3319" name="Picture 10" descr="debpic10"/>
          <p:cNvPicPr>
            <a:picLocks noChangeArrowheads="1"/>
          </p:cNvPicPr>
          <p:nvPr/>
        </p:nvPicPr>
        <p:blipFill>
          <a:blip r:embed="rId5" cstate="print"/>
          <a:srcRect r="7869" b="10773"/>
          <a:stretch>
            <a:fillRect/>
          </a:stretch>
        </p:blipFill>
        <p:spPr bwMode="auto">
          <a:xfrm>
            <a:off x="5780089" y="3355973"/>
            <a:ext cx="2297113" cy="1335088"/>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3320" name="Picture 12" descr="W020090604346944894264"/>
          <p:cNvPicPr>
            <a:picLocks noChangeArrowheads="1"/>
          </p:cNvPicPr>
          <p:nvPr/>
        </p:nvPicPr>
        <p:blipFill>
          <a:blip r:embed="rId6" cstate="print"/>
          <a:srcRect r="4742" b="-397"/>
          <a:stretch>
            <a:fillRect/>
          </a:stretch>
        </p:blipFill>
        <p:spPr bwMode="auto">
          <a:xfrm>
            <a:off x="3184527" y="3360736"/>
            <a:ext cx="2287587" cy="1327150"/>
          </a:xfrm>
          <a:prstGeom prst="rect">
            <a:avLst/>
          </a:prstGeom>
          <a:noFill/>
          <a:ln w="15875">
            <a:solidFill>
              <a:schemeClr val="bg1"/>
            </a:solidFill>
          </a:ln>
          <a:effectLst>
            <a:outerShdw blurRad="63500" dist="38100" dir="8100000" algn="tr" rotWithShape="0">
              <a:srgbClr val="000000">
                <a:alpha val="39998"/>
              </a:srgbClr>
            </a:outerShdw>
          </a:effectLst>
        </p:spPr>
      </p:pic>
      <p:sp>
        <p:nvSpPr>
          <p:cNvPr id="14345" name="Text Box 15"/>
          <p:cNvSpPr>
            <a:spLocks noChangeArrowheads="1"/>
          </p:cNvSpPr>
          <p:nvPr/>
        </p:nvSpPr>
        <p:spPr bwMode="auto">
          <a:xfrm>
            <a:off x="3214689" y="2967036"/>
            <a:ext cx="595313" cy="298450"/>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eaLnBrk="1" fontAlgn="auto" hangingPunct="1">
              <a:spcBef>
                <a:spcPct val="50000"/>
              </a:spcBef>
              <a:spcAft>
                <a:spcPts val="0"/>
              </a:spcAft>
              <a:defRPr/>
            </a:pPr>
            <a:r>
              <a:rPr lang="zh-CN" altLang="en-US" sz="1350">
                <a:solidFill>
                  <a:prstClr val="white"/>
                </a:solidFill>
                <a:latin typeface="微软雅黑" panose="020B0503020204020204" pitchFamily="34" charset="-122"/>
                <a:sym typeface="微软雅黑" panose="020B0503020204020204" pitchFamily="34" charset="-122"/>
              </a:rPr>
              <a:t>采矿</a:t>
            </a:r>
            <a:endParaRPr lang="zh-CN" altLang="en-US" sz="1350">
              <a:solidFill>
                <a:prstClr val="white"/>
              </a:solidFill>
              <a:latin typeface="微软雅黑" panose="020B0503020204020204" pitchFamily="34" charset="-122"/>
            </a:endParaRPr>
          </a:p>
        </p:txBody>
      </p:sp>
      <p:sp>
        <p:nvSpPr>
          <p:cNvPr id="14346" name="Text Box 16"/>
          <p:cNvSpPr>
            <a:spLocks noChangeArrowheads="1"/>
          </p:cNvSpPr>
          <p:nvPr/>
        </p:nvSpPr>
        <p:spPr bwMode="auto">
          <a:xfrm>
            <a:off x="5724527" y="2968623"/>
            <a:ext cx="608012" cy="300038"/>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eaLnBrk="1" fontAlgn="auto" hangingPunct="1">
              <a:spcBef>
                <a:spcPct val="50000"/>
              </a:spcBef>
              <a:spcAft>
                <a:spcPts val="0"/>
              </a:spcAft>
              <a:defRPr/>
            </a:pPr>
            <a:r>
              <a:rPr lang="zh-CN" altLang="en-US" sz="1350">
                <a:solidFill>
                  <a:prstClr val="white"/>
                </a:solidFill>
                <a:latin typeface="微软雅黑" panose="020B0503020204020204" pitchFamily="34" charset="-122"/>
                <a:sym typeface="微软雅黑" panose="020B0503020204020204" pitchFamily="34" charset="-122"/>
              </a:rPr>
              <a:t>选矿</a:t>
            </a:r>
            <a:endParaRPr lang="zh-CN" altLang="en-US" sz="1350">
              <a:solidFill>
                <a:prstClr val="white"/>
              </a:solidFill>
              <a:latin typeface="微软雅黑" panose="020B0503020204020204" pitchFamily="34" charset="-122"/>
            </a:endParaRPr>
          </a:p>
        </p:txBody>
      </p:sp>
      <p:sp>
        <p:nvSpPr>
          <p:cNvPr id="14347" name="Text Box 17"/>
          <p:cNvSpPr>
            <a:spLocks noChangeArrowheads="1"/>
          </p:cNvSpPr>
          <p:nvPr/>
        </p:nvSpPr>
        <p:spPr bwMode="auto">
          <a:xfrm>
            <a:off x="577852" y="4418011"/>
            <a:ext cx="593725" cy="298450"/>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eaLnBrk="1" fontAlgn="auto" hangingPunct="1">
              <a:spcBef>
                <a:spcPct val="50000"/>
              </a:spcBef>
              <a:spcAft>
                <a:spcPts val="0"/>
              </a:spcAft>
              <a:defRPr/>
            </a:pPr>
            <a:r>
              <a:rPr lang="zh-CN" altLang="en-US" sz="1350">
                <a:solidFill>
                  <a:prstClr val="white"/>
                </a:solidFill>
                <a:latin typeface="微软雅黑" panose="020B0503020204020204" pitchFamily="34" charset="-122"/>
                <a:sym typeface="微软雅黑" panose="020B0503020204020204" pitchFamily="34" charset="-122"/>
              </a:rPr>
              <a:t>冶金</a:t>
            </a:r>
            <a:endParaRPr lang="zh-CN" altLang="en-US" sz="1350">
              <a:solidFill>
                <a:prstClr val="white"/>
              </a:solidFill>
              <a:latin typeface="微软雅黑" panose="020B0503020204020204" pitchFamily="34" charset="-122"/>
            </a:endParaRPr>
          </a:p>
        </p:txBody>
      </p:sp>
      <p:sp>
        <p:nvSpPr>
          <p:cNvPr id="14348" name="Text Box 18"/>
          <p:cNvSpPr>
            <a:spLocks noChangeArrowheads="1"/>
          </p:cNvSpPr>
          <p:nvPr/>
        </p:nvSpPr>
        <p:spPr bwMode="auto">
          <a:xfrm>
            <a:off x="5748339" y="4418011"/>
            <a:ext cx="611188" cy="298450"/>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eaLnBrk="1" fontAlgn="auto" hangingPunct="1">
              <a:spcBef>
                <a:spcPct val="50000"/>
              </a:spcBef>
              <a:spcAft>
                <a:spcPts val="0"/>
              </a:spcAft>
              <a:defRPr/>
            </a:pPr>
            <a:r>
              <a:rPr lang="zh-CN" altLang="en-US" sz="1350">
                <a:solidFill>
                  <a:prstClr val="white"/>
                </a:solidFill>
                <a:latin typeface="微软雅黑" panose="020B0503020204020204" pitchFamily="34" charset="-122"/>
                <a:sym typeface="微软雅黑" panose="020B0503020204020204" pitchFamily="34" charset="-122"/>
              </a:rPr>
              <a:t>加工</a:t>
            </a:r>
            <a:endParaRPr lang="zh-CN" altLang="en-US" sz="1350">
              <a:solidFill>
                <a:prstClr val="white"/>
              </a:solidFill>
              <a:latin typeface="微软雅黑" panose="020B0503020204020204" pitchFamily="34" charset="-122"/>
              <a:sym typeface="微软雅黑" panose="020B0503020204020204" pitchFamily="34" charset="-122"/>
            </a:endParaRPr>
          </a:p>
        </p:txBody>
      </p:sp>
      <p:sp>
        <p:nvSpPr>
          <p:cNvPr id="14349" name="Text Box 19"/>
          <p:cNvSpPr>
            <a:spLocks noChangeArrowheads="1"/>
          </p:cNvSpPr>
          <p:nvPr/>
        </p:nvSpPr>
        <p:spPr bwMode="auto">
          <a:xfrm>
            <a:off x="3162302" y="4418011"/>
            <a:ext cx="595312" cy="298450"/>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eaLnBrk="1" fontAlgn="auto" hangingPunct="1">
              <a:spcBef>
                <a:spcPct val="50000"/>
              </a:spcBef>
              <a:spcAft>
                <a:spcPts val="0"/>
              </a:spcAft>
              <a:defRPr/>
            </a:pPr>
            <a:r>
              <a:rPr lang="zh-CN" altLang="en-US" sz="1350">
                <a:solidFill>
                  <a:prstClr val="white"/>
                </a:solidFill>
                <a:latin typeface="微软雅黑" panose="020B0503020204020204" pitchFamily="34" charset="-122"/>
                <a:sym typeface="微软雅黑" panose="020B0503020204020204" pitchFamily="34" charset="-122"/>
              </a:rPr>
              <a:t>材料</a:t>
            </a:r>
            <a:endParaRPr lang="zh-CN" altLang="en-US" sz="1350">
              <a:solidFill>
                <a:prstClr val="white"/>
              </a:solidFill>
              <a:latin typeface="微软雅黑" panose="020B0503020204020204" pitchFamily="34" charset="-122"/>
            </a:endParaRPr>
          </a:p>
        </p:txBody>
      </p:sp>
      <p:sp>
        <p:nvSpPr>
          <p:cNvPr id="14352" name="矩形 24"/>
          <p:cNvSpPr>
            <a:spLocks noChangeArrowheads="1"/>
          </p:cNvSpPr>
          <p:nvPr/>
        </p:nvSpPr>
        <p:spPr bwMode="auto">
          <a:xfrm>
            <a:off x="612777" y="2919411"/>
            <a:ext cx="525462" cy="298450"/>
          </a:xfrm>
          <a:prstGeom prst="rect">
            <a:avLst/>
          </a:prstGeom>
          <a:noFill/>
          <a:ln>
            <a:noFill/>
          </a:ln>
        </p:spPr>
        <p:txBody>
          <a:bodyPr wrap="non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eaLnBrk="1" fontAlgn="auto" hangingPunct="1">
              <a:spcBef>
                <a:spcPct val="50000"/>
              </a:spcBef>
              <a:spcAft>
                <a:spcPts val="0"/>
              </a:spcAft>
              <a:defRPr/>
            </a:pPr>
            <a:r>
              <a:rPr lang="zh-CN" altLang="en-US" sz="1350">
                <a:solidFill>
                  <a:prstClr val="white"/>
                </a:solidFill>
                <a:latin typeface="微软雅黑" panose="020B0503020204020204" pitchFamily="34" charset="-122"/>
              </a:rPr>
              <a:t>地质</a:t>
            </a:r>
            <a:endParaRPr lang="zh-CN" altLang="en-US" sz="1350">
              <a:solidFill>
                <a:prstClr val="white"/>
              </a:solidFill>
              <a:latin typeface="微软雅黑" panose="020B0503020204020204" pitchFamily="34" charset="-122"/>
            </a:endParaRPr>
          </a:p>
        </p:txBody>
      </p:sp>
      <p:sp>
        <p:nvSpPr>
          <p:cNvPr id="40975" name="Text Box 6"/>
          <p:cNvSpPr txBox="1">
            <a:spLocks noChangeArrowheads="1"/>
          </p:cNvSpPr>
          <p:nvPr/>
        </p:nvSpPr>
        <p:spPr bwMode="auto">
          <a:xfrm>
            <a:off x="752475" y="109538"/>
            <a:ext cx="373856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50000"/>
              </a:spcBef>
            </a:pPr>
            <a:r>
              <a:rPr lang="zh-CN" altLang="en-US" sz="2100" b="1">
                <a:solidFill>
                  <a:srgbClr val="0F5D9D"/>
                </a:solidFill>
                <a:latin typeface="Impact" panose="020B0806030902050204" pitchFamily="34" charset="0"/>
                <a:sym typeface="宋体" panose="02010600030101010101" pitchFamily="2" charset="-122"/>
              </a:rPr>
              <a:t>优势学科</a:t>
            </a:r>
            <a:r>
              <a:rPr lang="en-US" altLang="zh-CN" sz="2100" b="1">
                <a:solidFill>
                  <a:srgbClr val="0F5D9D"/>
                </a:solidFill>
                <a:latin typeface="Impact" panose="020B0806030902050204" pitchFamily="34" charset="0"/>
                <a:sym typeface="宋体" panose="02010600030101010101" pitchFamily="2" charset="-122"/>
              </a:rPr>
              <a:t>--</a:t>
            </a:r>
            <a:r>
              <a:rPr lang="zh-CN" altLang="en-US" sz="2100" b="1">
                <a:solidFill>
                  <a:srgbClr val="C00000"/>
                </a:solidFill>
                <a:latin typeface="Impact" panose="020B0806030902050204" pitchFamily="34" charset="0"/>
                <a:sym typeface="宋体" panose="02010600030101010101" pitchFamily="2" charset="-122"/>
              </a:rPr>
              <a:t>有色金属学科群</a:t>
            </a:r>
            <a:endParaRPr lang="zh-CN" altLang="en-US" sz="2100" b="1">
              <a:solidFill>
                <a:srgbClr val="C00000"/>
              </a:solidFill>
              <a:latin typeface="Impact" panose="020B0806030902050204" pitchFamily="34" charset="0"/>
              <a:sym typeface="宋体" panose="02010600030101010101" pitchFamily="2" charset="-122"/>
            </a:endParaRPr>
          </a:p>
        </p:txBody>
      </p:sp>
    </p:spTree>
    <p:custDataLst>
      <p:tags r:id="rId7"/>
    </p:custData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1" descr="qlsc753.jpg"/>
          <p:cNvPicPr>
            <a:picLocks noChangeArrowheads="1"/>
          </p:cNvPicPr>
          <p:nvPr/>
        </p:nvPicPr>
        <p:blipFill>
          <a:blip r:embed="rId1" cstate="print"/>
          <a:srcRect/>
          <a:stretch>
            <a:fillRect/>
          </a:stretch>
        </p:blipFill>
        <p:spPr bwMode="auto">
          <a:xfrm>
            <a:off x="912495" y="1873250"/>
            <a:ext cx="2096135" cy="1217295"/>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4339" name="Picture 15" descr="pic_2004725181224"/>
          <p:cNvPicPr>
            <a:picLocks noChangeArrowheads="1"/>
          </p:cNvPicPr>
          <p:nvPr/>
        </p:nvPicPr>
        <p:blipFill>
          <a:blip r:embed="rId2" cstate="print"/>
          <a:srcRect/>
          <a:stretch>
            <a:fillRect/>
          </a:stretch>
        </p:blipFill>
        <p:spPr bwMode="auto">
          <a:xfrm>
            <a:off x="913765" y="3452495"/>
            <a:ext cx="2096135" cy="1217930"/>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4342" name="Picture 23" descr="http://img5.iqilu.com/c/u/2017/0727/1501146543752.jpg"/>
          <p:cNvPicPr>
            <a:picLocks noChangeArrowheads="1"/>
          </p:cNvPicPr>
          <p:nvPr/>
        </p:nvPicPr>
        <p:blipFill>
          <a:blip r:embed="rId3" cstate="print"/>
          <a:srcRect/>
          <a:stretch>
            <a:fillRect/>
          </a:stretch>
        </p:blipFill>
        <p:spPr bwMode="auto">
          <a:xfrm>
            <a:off x="6044565" y="1873250"/>
            <a:ext cx="2096135" cy="1217295"/>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4343" name="Picture 25" descr="http://app.yzinter.com/d/file/news/zhongguo/2017-06-26/8fdf0b698668d2c56e404d3cd601b51e.jpg"/>
          <p:cNvPicPr>
            <a:picLocks noChangeArrowheads="1"/>
          </p:cNvPicPr>
          <p:nvPr/>
        </p:nvPicPr>
        <p:blipFill>
          <a:blip r:embed="rId4" cstate="print"/>
          <a:srcRect r="668"/>
          <a:stretch>
            <a:fillRect/>
          </a:stretch>
        </p:blipFill>
        <p:spPr bwMode="auto">
          <a:xfrm>
            <a:off x="3469640" y="3452495"/>
            <a:ext cx="2096135" cy="1217930"/>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4344" name="Picture 27" descr="http://5b0988e595225.cdn.sohucs.com/images/20170921/d5e9962dd7394b82a4709080cabe1fc7.jpeg"/>
          <p:cNvPicPr>
            <a:picLocks noChangeArrowheads="1"/>
          </p:cNvPicPr>
          <p:nvPr/>
        </p:nvPicPr>
        <p:blipFill>
          <a:blip r:embed="rId5" cstate="print"/>
          <a:srcRect l="4649" t="166" r="11060" b="-166"/>
          <a:stretch>
            <a:fillRect/>
          </a:stretch>
        </p:blipFill>
        <p:spPr bwMode="auto">
          <a:xfrm>
            <a:off x="6044565" y="3452495"/>
            <a:ext cx="2096135" cy="1217930"/>
          </a:xfrm>
          <a:prstGeom prst="rect">
            <a:avLst/>
          </a:prstGeom>
          <a:noFill/>
          <a:ln w="15875">
            <a:solidFill>
              <a:schemeClr val="bg1"/>
            </a:solidFill>
          </a:ln>
          <a:effectLst>
            <a:outerShdw blurRad="63500" dist="38100" dir="8100000" algn="tr" rotWithShape="0">
              <a:srgbClr val="000000">
                <a:alpha val="39998"/>
              </a:srgbClr>
            </a:outerShdw>
          </a:effectLst>
        </p:spPr>
      </p:pic>
      <p:pic>
        <p:nvPicPr>
          <p:cNvPr id="14345" name="Picture 16" descr="https://timgsa.baidu.com/timg?image&amp;quality=80&amp;size=b9999_10000&amp;sec=1521810934050&amp;di=cdb6a80a864614b35c3d3f86ef6011c5&amp;imgtype=0&amp;src=http%3A%2F%2Fwww.cnr.cn%2F360%2Fqingzangtielu%2F201407%2FW020140723354799193184.jpg"/>
          <p:cNvPicPr>
            <a:picLocks noChangeArrowheads="1"/>
          </p:cNvPicPr>
          <p:nvPr/>
        </p:nvPicPr>
        <p:blipFill>
          <a:blip r:embed="rId6" cstate="print"/>
          <a:srcRect/>
          <a:stretch>
            <a:fillRect/>
          </a:stretch>
        </p:blipFill>
        <p:spPr bwMode="auto">
          <a:xfrm>
            <a:off x="3469640" y="1857375"/>
            <a:ext cx="2096135" cy="1217295"/>
          </a:xfrm>
          <a:prstGeom prst="rect">
            <a:avLst/>
          </a:prstGeom>
          <a:noFill/>
          <a:ln w="15875">
            <a:solidFill>
              <a:schemeClr val="bg1"/>
            </a:solidFill>
          </a:ln>
          <a:effectLst>
            <a:outerShdw blurRad="63500" dist="38100" dir="8100000" algn="tr" rotWithShape="0">
              <a:srgbClr val="000000">
                <a:alpha val="39998"/>
              </a:srgbClr>
            </a:outerShdw>
          </a:effectLst>
        </p:spPr>
      </p:pic>
      <p:sp>
        <p:nvSpPr>
          <p:cNvPr id="15370" name="TextBox 7"/>
          <p:cNvSpPr>
            <a:spLocks noChangeArrowheads="1"/>
          </p:cNvSpPr>
          <p:nvPr/>
        </p:nvSpPr>
        <p:spPr bwMode="auto">
          <a:xfrm>
            <a:off x="792163" y="728662"/>
            <a:ext cx="7615237" cy="991235"/>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eaLnBrk="1" fontAlgn="auto" hangingPunct="1">
              <a:lnSpc>
                <a:spcPct val="150000"/>
              </a:lnSpc>
              <a:spcBef>
                <a:spcPts val="20"/>
              </a:spcBef>
              <a:spcAft>
                <a:spcPts val="0"/>
              </a:spcAft>
              <a:defRPr/>
            </a:pPr>
            <a:r>
              <a:rPr lang="zh-CN" altLang="en-US" sz="1950" dirty="0">
                <a:solidFill>
                  <a:srgbClr val="0F5D9D"/>
                </a:solidFill>
                <a:sym typeface="Times New Roman" panose="02020603050405020304" pitchFamily="18" charset="0"/>
              </a:rPr>
              <a:t>拥有支撑中国高铁领跑世界的</a:t>
            </a:r>
            <a:r>
              <a:rPr lang="zh-CN" altLang="en-US" sz="1950">
                <a:solidFill>
                  <a:srgbClr val="C00000"/>
                </a:solidFill>
                <a:latin typeface="微软雅黑" panose="020B0503020204020204" pitchFamily="34" charset="-122"/>
                <a:sym typeface="Times New Roman" panose="02020603050405020304" pitchFamily="18" charset="0"/>
              </a:rPr>
              <a:t>轨道交通学科体系群</a:t>
            </a:r>
            <a:r>
              <a:rPr lang="zh-CN" altLang="en-US" sz="1950" dirty="0">
                <a:solidFill>
                  <a:srgbClr val="0F5D9D"/>
                </a:solidFill>
                <a:sym typeface="微软雅黑" panose="020B0503020204020204" pitchFamily="34" charset="-122"/>
              </a:rPr>
              <a:t>，为高速铁路、青藏铁路、城际轨道等重大工程建设和发展作出了重要贡献</a:t>
            </a:r>
            <a:endParaRPr lang="zh-CN" altLang="en-US" sz="1950" dirty="0">
              <a:solidFill>
                <a:srgbClr val="0F5D9D"/>
              </a:solidFill>
              <a:sym typeface="Times New Roman" panose="02020603050405020304" pitchFamily="18" charset="0"/>
            </a:endParaRPr>
          </a:p>
        </p:txBody>
      </p:sp>
      <p:sp>
        <p:nvSpPr>
          <p:cNvPr id="5" name="Text Box 6"/>
          <p:cNvSpPr txBox="1">
            <a:spLocks noChangeArrowheads="1"/>
          </p:cNvSpPr>
          <p:nvPr/>
        </p:nvSpPr>
        <p:spPr bwMode="auto">
          <a:xfrm>
            <a:off x="752475" y="109538"/>
            <a:ext cx="3738563" cy="400050"/>
          </a:xfrm>
          <a:prstGeom prst="rect">
            <a:avLst/>
          </a:prstGeom>
          <a:noFill/>
          <a:ln>
            <a:noFill/>
          </a:ln>
          <a:effectLst/>
        </p:spPr>
        <p:txBody>
          <a:bodyPr>
            <a:spAutoFit/>
          </a:bodyPr>
          <a:lstStyle/>
          <a:p>
            <a:pPr defTabSz="456565" eaLnBrk="1" fontAlgn="auto" hangingPunct="1">
              <a:spcBef>
                <a:spcPct val="50000"/>
              </a:spcBef>
              <a:defRPr/>
            </a:pPr>
            <a:r>
              <a:rPr lang="zh-CN" altLang="en-US" sz="2000" b="1" kern="0" noProof="1">
                <a:solidFill>
                  <a:srgbClr val="0F5D9D"/>
                </a:solidFill>
                <a:latin typeface="Impact" panose="020B0806030902050204" pitchFamily="34" charset="0"/>
                <a:ea typeface="微软雅黑" panose="020B0503020204020204" pitchFamily="34" charset="-122"/>
                <a:sym typeface="+mn-ea"/>
              </a:rPr>
              <a:t>优势学科</a:t>
            </a:r>
            <a:r>
              <a:rPr lang="en-US" altLang="zh-CN" sz="2000" b="1" kern="0" noProof="1">
                <a:solidFill>
                  <a:srgbClr val="0F5D9D"/>
                </a:solidFill>
                <a:latin typeface="Impact" panose="020B0806030902050204" pitchFamily="34" charset="0"/>
                <a:ea typeface="微软雅黑" panose="020B0503020204020204" pitchFamily="34" charset="-122"/>
                <a:sym typeface="+mn-ea"/>
              </a:rPr>
              <a:t>--</a:t>
            </a:r>
            <a:r>
              <a:rPr lang="zh-CN" altLang="en-US" sz="2000" b="1">
                <a:solidFill>
                  <a:srgbClr val="C00000"/>
                </a:solidFill>
                <a:latin typeface="Calibri" panose="020F0502020204030204" pitchFamily="34" charset="0"/>
                <a:ea typeface="微软雅黑" panose="020B0503020204020204" pitchFamily="34" charset="-122"/>
                <a:sym typeface="Times New Roman" panose="02020603050405020304" pitchFamily="18" charset="0"/>
              </a:rPr>
              <a:t>轨道交通学科群</a:t>
            </a:r>
            <a:endParaRPr lang="zh-CN" altLang="en-US" sz="2000" b="1" kern="0" dirty="0">
              <a:solidFill>
                <a:srgbClr val="C00000"/>
              </a:solidFill>
              <a:latin typeface="Calibri" panose="020F0502020204030204" pitchFamily="34" charset="0"/>
              <a:ea typeface="微软雅黑" panose="020B0503020204020204" pitchFamily="34" charset="-122"/>
              <a:sym typeface="Times New Roman" panose="02020603050405020304" pitchFamily="18" charset="0"/>
            </a:endParaRPr>
          </a:p>
        </p:txBody>
      </p:sp>
    </p:spTree>
    <p:custDataLst>
      <p:tags r:id="rId7"/>
    </p:custData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4" descr="孙文题词"/>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81588" y="2030413"/>
            <a:ext cx="1685925"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1" name="Group 36"/>
          <p:cNvGrpSpPr/>
          <p:nvPr/>
        </p:nvGrpSpPr>
        <p:grpSpPr bwMode="auto">
          <a:xfrm>
            <a:off x="2705100" y="2030413"/>
            <a:ext cx="1936750" cy="2854325"/>
            <a:chOff x="3833" y="1570"/>
            <a:chExt cx="1384" cy="2042"/>
          </a:xfrm>
        </p:grpSpPr>
        <p:pic>
          <p:nvPicPr>
            <p:cNvPr id="43023" name="Picture 3" descr="毛主席家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3" y="1570"/>
              <a:ext cx="1384" cy="2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6" name="Line 6"/>
            <p:cNvSpPr>
              <a:spLocks noChangeShapeType="1"/>
            </p:cNvSpPr>
            <p:nvPr/>
          </p:nvSpPr>
          <p:spPr bwMode="auto">
            <a:xfrm>
              <a:off x="4332" y="2703"/>
              <a:ext cx="1" cy="804"/>
            </a:xfrm>
            <a:prstGeom prst="line">
              <a:avLst/>
            </a:prstGeom>
            <a:noFill/>
            <a:ln w="19050">
              <a:solidFill>
                <a:srgbClr val="FF0000"/>
              </a:solidFill>
              <a:round/>
            </a:ln>
          </p:spPr>
          <p:txBody>
            <a:bodyPr/>
            <a:lstStyle/>
            <a:p>
              <a:pPr eaLnBrk="1" fontAlgn="auto" hangingPunct="1">
                <a:spcBef>
                  <a:spcPts val="0"/>
                </a:spcBef>
                <a:spcAft>
                  <a:spcPts val="0"/>
                </a:spcAft>
                <a:defRPr/>
              </a:pPr>
              <a:endParaRPr lang="zh-CN" altLang="en-US" sz="1350">
                <a:solidFill>
                  <a:prstClr val="black"/>
                </a:solidFill>
                <a:latin typeface="Calibri" panose="020F0502020204030204"/>
                <a:ea typeface="宋体" panose="02010600030101010101" pitchFamily="2" charset="-122"/>
              </a:endParaRPr>
            </a:p>
          </p:txBody>
        </p:sp>
        <p:sp>
          <p:nvSpPr>
            <p:cNvPr id="16407" name="Line 7"/>
            <p:cNvSpPr>
              <a:spLocks noChangeShapeType="1"/>
            </p:cNvSpPr>
            <p:nvPr/>
          </p:nvSpPr>
          <p:spPr bwMode="auto">
            <a:xfrm>
              <a:off x="4150" y="1841"/>
              <a:ext cx="1" cy="1532"/>
            </a:xfrm>
            <a:prstGeom prst="line">
              <a:avLst/>
            </a:prstGeom>
            <a:noFill/>
            <a:ln w="19050">
              <a:solidFill>
                <a:srgbClr val="FF0000"/>
              </a:solidFill>
              <a:round/>
            </a:ln>
          </p:spPr>
          <p:txBody>
            <a:bodyPr/>
            <a:lstStyle/>
            <a:p>
              <a:pPr eaLnBrk="1" fontAlgn="auto" hangingPunct="1">
                <a:spcBef>
                  <a:spcPts val="0"/>
                </a:spcBef>
                <a:spcAft>
                  <a:spcPts val="0"/>
                </a:spcAft>
                <a:defRPr/>
              </a:pPr>
              <a:endParaRPr lang="zh-CN" altLang="en-US" sz="1350">
                <a:solidFill>
                  <a:prstClr val="black"/>
                </a:solidFill>
                <a:latin typeface="Calibri" panose="020F0502020204030204"/>
                <a:ea typeface="宋体" panose="02010600030101010101" pitchFamily="2" charset="-122"/>
              </a:endParaRPr>
            </a:p>
          </p:txBody>
        </p:sp>
        <p:sp>
          <p:nvSpPr>
            <p:cNvPr id="16408" name="Line 8"/>
            <p:cNvSpPr>
              <a:spLocks noChangeShapeType="1"/>
            </p:cNvSpPr>
            <p:nvPr/>
          </p:nvSpPr>
          <p:spPr bwMode="auto">
            <a:xfrm>
              <a:off x="3940" y="1841"/>
              <a:ext cx="1" cy="384"/>
            </a:xfrm>
            <a:prstGeom prst="line">
              <a:avLst/>
            </a:prstGeom>
            <a:noFill/>
            <a:ln w="19050">
              <a:solidFill>
                <a:srgbClr val="FF0000"/>
              </a:solidFill>
              <a:round/>
            </a:ln>
          </p:spPr>
          <p:txBody>
            <a:bodyPr/>
            <a:lstStyle/>
            <a:p>
              <a:pPr eaLnBrk="1" fontAlgn="auto" hangingPunct="1">
                <a:spcBef>
                  <a:spcPts val="0"/>
                </a:spcBef>
                <a:spcAft>
                  <a:spcPts val="0"/>
                </a:spcAft>
                <a:defRPr/>
              </a:pPr>
              <a:endParaRPr lang="zh-CN" altLang="en-US" sz="1350">
                <a:solidFill>
                  <a:prstClr val="black"/>
                </a:solidFill>
                <a:latin typeface="Calibri" panose="020F0502020204030204"/>
                <a:ea typeface="宋体" panose="02010600030101010101" pitchFamily="2" charset="-122"/>
              </a:endParaRPr>
            </a:p>
          </p:txBody>
        </p:sp>
        <p:pic>
          <p:nvPicPr>
            <p:cNvPr id="43027" name="Picture 5" descr="毛主席家信"/>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8" y="1616"/>
              <a:ext cx="1261" cy="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028" name="直接连接符 17"/>
            <p:cNvCxnSpPr>
              <a:cxnSpLocks noChangeShapeType="1"/>
            </p:cNvCxnSpPr>
            <p:nvPr/>
          </p:nvCxnSpPr>
          <p:spPr bwMode="auto">
            <a:xfrm flipH="1">
              <a:off x="4739" y="1888"/>
              <a:ext cx="1" cy="1469"/>
            </a:xfrm>
            <a:prstGeom prst="line">
              <a:avLst/>
            </a:prstGeom>
            <a:noFill/>
            <a:ln w="28575">
              <a:solidFill>
                <a:srgbClr val="FF0000"/>
              </a:solidFill>
              <a:round/>
            </a:ln>
            <a:extLst>
              <a:ext uri="{909E8E84-426E-40DD-AFC4-6F175D3DCCD1}">
                <a14:hiddenFill xmlns:a14="http://schemas.microsoft.com/office/drawing/2010/main">
                  <a:noFill/>
                </a14:hiddenFill>
              </a:ext>
            </a:extLst>
          </p:spPr>
        </p:cxnSp>
        <p:cxnSp>
          <p:nvCxnSpPr>
            <p:cNvPr id="43029" name="直接连接符 20"/>
            <p:cNvCxnSpPr>
              <a:cxnSpLocks noChangeShapeType="1"/>
            </p:cNvCxnSpPr>
            <p:nvPr/>
          </p:nvCxnSpPr>
          <p:spPr bwMode="auto">
            <a:xfrm flipH="1">
              <a:off x="4604" y="1888"/>
              <a:ext cx="5" cy="1091"/>
            </a:xfrm>
            <a:prstGeom prst="line">
              <a:avLst/>
            </a:prstGeom>
            <a:noFill/>
            <a:ln w="28575">
              <a:solidFill>
                <a:srgbClr val="FF0000"/>
              </a:solidFill>
              <a:round/>
            </a:ln>
            <a:extLst>
              <a:ext uri="{909E8E84-426E-40DD-AFC4-6F175D3DCCD1}">
                <a14:hiddenFill xmlns:a14="http://schemas.microsoft.com/office/drawing/2010/main">
                  <a:noFill/>
                </a14:hiddenFill>
              </a:ext>
            </a:extLst>
          </p:spPr>
        </p:cxnSp>
        <p:cxnSp>
          <p:nvCxnSpPr>
            <p:cNvPr id="43030" name="直接连接符 23"/>
            <p:cNvCxnSpPr>
              <a:cxnSpLocks noChangeShapeType="1"/>
            </p:cNvCxnSpPr>
            <p:nvPr/>
          </p:nvCxnSpPr>
          <p:spPr bwMode="auto">
            <a:xfrm flipH="1">
              <a:off x="4916" y="2341"/>
              <a:ext cx="5" cy="1091"/>
            </a:xfrm>
            <a:prstGeom prst="line">
              <a:avLst/>
            </a:prstGeom>
            <a:noFill/>
            <a:ln w="28575">
              <a:solidFill>
                <a:srgbClr val="FF0000"/>
              </a:solidFill>
              <a:round/>
            </a:ln>
            <a:extLst>
              <a:ext uri="{909E8E84-426E-40DD-AFC4-6F175D3DCCD1}">
                <a14:hiddenFill xmlns:a14="http://schemas.microsoft.com/office/drawing/2010/main">
                  <a:noFill/>
                </a14:hiddenFill>
              </a:ext>
            </a:extLst>
          </p:spPr>
        </p:cxnSp>
      </p:grpSp>
      <p:grpSp>
        <p:nvGrpSpPr>
          <p:cNvPr id="43012" name="组合 1"/>
          <p:cNvGrpSpPr/>
          <p:nvPr/>
        </p:nvGrpSpPr>
        <p:grpSpPr bwMode="auto">
          <a:xfrm>
            <a:off x="366713" y="2030413"/>
            <a:ext cx="1928812" cy="2844800"/>
            <a:chOff x="4768743" y="1415021"/>
            <a:chExt cx="2572091" cy="3791351"/>
          </a:xfrm>
        </p:grpSpPr>
        <p:pic>
          <p:nvPicPr>
            <p:cNvPr id="43019" name="Picture 3" descr="毛主席家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8743" y="1415021"/>
              <a:ext cx="2572091" cy="379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3020" name="直接连接符 23"/>
            <p:cNvCxnSpPr>
              <a:cxnSpLocks noChangeShapeType="1"/>
            </p:cNvCxnSpPr>
            <p:nvPr/>
          </p:nvCxnSpPr>
          <p:spPr bwMode="auto">
            <a:xfrm>
              <a:off x="5606336" y="1881859"/>
              <a:ext cx="1" cy="2828506"/>
            </a:xfrm>
            <a:prstGeom prst="line">
              <a:avLst/>
            </a:prstGeom>
            <a:noFill/>
            <a:ln w="28575">
              <a:solidFill>
                <a:srgbClr val="FF0000"/>
              </a:solidFill>
              <a:round/>
            </a:ln>
            <a:extLst>
              <a:ext uri="{909E8E84-426E-40DD-AFC4-6F175D3DCCD1}">
                <a14:hiddenFill xmlns:a14="http://schemas.microsoft.com/office/drawing/2010/main">
                  <a:noFill/>
                </a14:hiddenFill>
              </a:ext>
            </a:extLst>
          </p:spPr>
        </p:cxnSp>
        <p:cxnSp>
          <p:nvCxnSpPr>
            <p:cNvPr id="43021" name="直接连接符 25"/>
            <p:cNvCxnSpPr>
              <a:cxnSpLocks noChangeShapeType="1"/>
            </p:cNvCxnSpPr>
            <p:nvPr/>
          </p:nvCxnSpPr>
          <p:spPr bwMode="auto">
            <a:xfrm flipH="1">
              <a:off x="5290959" y="1920436"/>
              <a:ext cx="9295" cy="673965"/>
            </a:xfrm>
            <a:prstGeom prst="line">
              <a:avLst/>
            </a:prstGeom>
            <a:noFill/>
            <a:ln w="28575">
              <a:solidFill>
                <a:srgbClr val="FF0000"/>
              </a:solidFill>
              <a:round/>
            </a:ln>
            <a:extLst>
              <a:ext uri="{909E8E84-426E-40DD-AFC4-6F175D3DCCD1}">
                <a14:hiddenFill xmlns:a14="http://schemas.microsoft.com/office/drawing/2010/main">
                  <a:noFill/>
                </a14:hiddenFill>
              </a:ext>
            </a:extLst>
          </p:spPr>
        </p:cxnSp>
        <p:cxnSp>
          <p:nvCxnSpPr>
            <p:cNvPr id="43022" name="直接连接符 29"/>
            <p:cNvCxnSpPr>
              <a:cxnSpLocks noChangeShapeType="1"/>
            </p:cNvCxnSpPr>
            <p:nvPr/>
          </p:nvCxnSpPr>
          <p:spPr bwMode="auto">
            <a:xfrm flipH="1">
              <a:off x="5965529" y="3678840"/>
              <a:ext cx="9293" cy="1024895"/>
            </a:xfrm>
            <a:prstGeom prst="line">
              <a:avLst/>
            </a:prstGeom>
            <a:noFill/>
            <a:ln w="28575">
              <a:solidFill>
                <a:srgbClr val="FF0000"/>
              </a:solidFill>
              <a:round/>
            </a:ln>
            <a:extLst>
              <a:ext uri="{909E8E84-426E-40DD-AFC4-6F175D3DCCD1}">
                <a14:hiddenFill xmlns:a14="http://schemas.microsoft.com/office/drawing/2010/main">
                  <a:noFill/>
                </a14:hiddenFill>
              </a:ext>
            </a:extLst>
          </p:spPr>
        </p:cxnSp>
      </p:grpSp>
      <p:pic>
        <p:nvPicPr>
          <p:cNvPr id="2" name="Picture 7" descr="G:\中南图片定\中南图片定\20130827_105107.gif"/>
          <p:cNvPicPr>
            <a:picLocks noChangeAspect="1" noChangeArrowheads="1"/>
          </p:cNvPicPr>
          <p:nvPr/>
        </p:nvPicPr>
        <p:blipFill>
          <a:blip r:embed="rId5" cstate="print"/>
          <a:srcRect/>
          <a:stretch>
            <a:fillRect/>
          </a:stretch>
        </p:blipFill>
        <p:spPr bwMode="auto">
          <a:xfrm>
            <a:off x="7246938" y="1997075"/>
            <a:ext cx="1584325" cy="1231900"/>
          </a:xfrm>
          <a:prstGeom prst="rect">
            <a:avLst/>
          </a:prstGeom>
          <a:noFill/>
          <a:ln>
            <a:noFill/>
          </a:ln>
          <a:effectLst>
            <a:outerShdw blurRad="63500" dist="38100" dir="10800000" algn="r" rotWithShape="0">
              <a:srgbClr val="000000">
                <a:alpha val="39998"/>
              </a:srgbClr>
            </a:outerShdw>
          </a:effectLst>
        </p:spPr>
      </p:pic>
      <p:pic>
        <p:nvPicPr>
          <p:cNvPr id="3" name="Picture 8" descr="G:\中南图片定\中南图片定\20130827_105145.gif"/>
          <p:cNvPicPr>
            <a:picLocks noChangeAspect="1" noChangeArrowheads="1"/>
          </p:cNvPicPr>
          <p:nvPr/>
        </p:nvPicPr>
        <p:blipFill>
          <a:blip r:embed="rId6" cstate="print"/>
          <a:srcRect/>
          <a:stretch>
            <a:fillRect/>
          </a:stretch>
        </p:blipFill>
        <p:spPr bwMode="auto">
          <a:xfrm>
            <a:off x="7246938" y="3576638"/>
            <a:ext cx="1538287" cy="1162050"/>
          </a:xfrm>
          <a:prstGeom prst="rect">
            <a:avLst/>
          </a:prstGeom>
          <a:noFill/>
          <a:ln>
            <a:noFill/>
          </a:ln>
          <a:effectLst>
            <a:outerShdw blurRad="63500" dist="38100" dir="2700000" algn="tl" rotWithShape="0">
              <a:srgbClr val="000000">
                <a:alpha val="39998"/>
              </a:srgbClr>
            </a:outerShdw>
          </a:effectLst>
        </p:spPr>
      </p:pic>
      <p:sp>
        <p:nvSpPr>
          <p:cNvPr id="16394" name="TextBox 22"/>
          <p:cNvSpPr txBox="1">
            <a:spLocks noChangeArrowheads="1"/>
          </p:cNvSpPr>
          <p:nvPr/>
        </p:nvSpPr>
        <p:spPr bwMode="auto">
          <a:xfrm>
            <a:off x="7239000" y="3230563"/>
            <a:ext cx="1598613" cy="230187"/>
          </a:xfrm>
          <a:prstGeom prst="rect">
            <a:avLst/>
          </a:prstGeom>
          <a:noFill/>
          <a:ln>
            <a:noFill/>
          </a:ln>
        </p:spPr>
        <p:txBody>
          <a:bodyPr>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spcBef>
                <a:spcPts val="0"/>
              </a:spcBef>
              <a:spcAft>
                <a:spcPts val="0"/>
              </a:spcAft>
              <a:defRPr/>
            </a:pPr>
            <a:r>
              <a:rPr lang="zh-CN" altLang="en-US" sz="900">
                <a:effectLst>
                  <a:outerShdw blurRad="38100" dist="19050" dir="2700000" algn="tl" rotWithShape="0">
                    <a:schemeClr val="dk1">
                      <a:alpha val="40000"/>
                    </a:schemeClr>
                  </a:outerShdw>
                </a:effectLst>
                <a:latin typeface="方正明尚简体" panose="02000000000000000000" charset="-122"/>
                <a:ea typeface="方正明尚简体" panose="02000000000000000000" charset="-122"/>
                <a:cs typeface="方正明尚简体" panose="02000000000000000000" charset="-122"/>
              </a:rPr>
              <a:t>医学家  张孝骞</a:t>
            </a:r>
            <a:endParaRPr lang="zh-CN" altLang="en-US" sz="900">
              <a:effectLst>
                <a:outerShdw blurRad="38100" dist="19050" dir="2700000" algn="tl" rotWithShape="0">
                  <a:schemeClr val="dk1">
                    <a:alpha val="40000"/>
                  </a:schemeClr>
                </a:outerShdw>
              </a:effectLst>
              <a:latin typeface="方正明尚简体" panose="02000000000000000000" charset="-122"/>
              <a:ea typeface="方正明尚简体" panose="02000000000000000000" charset="-122"/>
              <a:cs typeface="方正明尚简体" panose="02000000000000000000" charset="-122"/>
            </a:endParaRPr>
          </a:p>
        </p:txBody>
      </p:sp>
      <p:sp>
        <p:nvSpPr>
          <p:cNvPr id="16395" name="TextBox 24"/>
          <p:cNvSpPr txBox="1">
            <a:spLocks noChangeArrowheads="1"/>
          </p:cNvSpPr>
          <p:nvPr/>
        </p:nvSpPr>
        <p:spPr bwMode="auto">
          <a:xfrm>
            <a:off x="7435453" y="4738688"/>
            <a:ext cx="1328738" cy="229870"/>
          </a:xfrm>
          <a:prstGeom prst="rect">
            <a:avLst/>
          </a:prstGeom>
          <a:noFill/>
          <a:ln>
            <a:noFill/>
          </a:ln>
        </p:spPr>
        <p:txBody>
          <a:bodyPr>
            <a:spAutoFit/>
            <a:scene3d>
              <a:camera prst="orthographicFront"/>
              <a:lightRig rig="threePt" dir="t"/>
            </a:scene3d>
          </a:bodyPr>
          <a:lstStyle>
            <a:lvl1pPr indent="-228600"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algn="ctr" fontAlgn="auto">
              <a:spcBef>
                <a:spcPts val="750"/>
              </a:spcBef>
              <a:spcAft>
                <a:spcPts val="0"/>
              </a:spcAft>
              <a:defRPr/>
            </a:pPr>
            <a:r>
              <a:rPr lang="zh-CN" altLang="en-US" sz="900">
                <a:effectLst>
                  <a:outerShdw blurRad="38100" dist="19050" dir="2700000" algn="tl" rotWithShape="0">
                    <a:schemeClr val="dk1">
                      <a:alpha val="40000"/>
                    </a:schemeClr>
                  </a:outerShdw>
                </a:effectLst>
                <a:latin typeface="方正明尚简体" panose="02000000000000000000" charset="-122"/>
                <a:ea typeface="方正明尚简体" panose="02000000000000000000" charset="-122"/>
                <a:cs typeface="方正明尚简体" panose="02000000000000000000" charset="-122"/>
              </a:rPr>
              <a:t>微生物学家  汤飞凡</a:t>
            </a:r>
            <a:endParaRPr lang="zh-CN" altLang="en-US" sz="900">
              <a:effectLst>
                <a:outerShdw blurRad="38100" dist="19050" dir="2700000" algn="tl" rotWithShape="0">
                  <a:schemeClr val="dk1">
                    <a:alpha val="40000"/>
                  </a:schemeClr>
                </a:outerShdw>
              </a:effectLst>
              <a:latin typeface="方正明尚简体" panose="02000000000000000000" charset="-122"/>
              <a:ea typeface="方正明尚简体" panose="02000000000000000000" charset="-122"/>
              <a:cs typeface="方正明尚简体" panose="02000000000000000000" charset="-122"/>
            </a:endParaRPr>
          </a:p>
        </p:txBody>
      </p:sp>
      <p:sp>
        <p:nvSpPr>
          <p:cNvPr id="14338" name="TextBox 7"/>
          <p:cNvSpPr>
            <a:spLocks noChangeArrowheads="1"/>
          </p:cNvSpPr>
          <p:nvPr/>
        </p:nvSpPr>
        <p:spPr bwMode="auto">
          <a:xfrm>
            <a:off x="384810" y="774700"/>
            <a:ext cx="8375015" cy="991235"/>
          </a:xfrm>
          <a:prstGeom prst="rect">
            <a:avLst/>
          </a:prstGeom>
          <a:noFill/>
          <a:ln>
            <a:noFill/>
          </a:ln>
        </p:spPr>
        <p:txBody>
          <a:bodyPr wrap="square">
            <a:spAutoFit/>
          </a:bodyPr>
          <a:lstStyle>
            <a:lvl1pPr eaLnBrk="0" hangingPunct="0">
              <a:defRPr b="1">
                <a:solidFill>
                  <a:schemeClr val="tx1"/>
                </a:solidFill>
                <a:latin typeface="Calibri" panose="020F0502020204030204" pitchFamily="34" charset="0"/>
                <a:ea typeface="微软雅黑" panose="020B0503020204020204" pitchFamily="34" charset="-122"/>
              </a:defRPr>
            </a:lvl1pPr>
            <a:lvl2pPr marL="742950" indent="-285750" eaLnBrk="0" hangingPunct="0">
              <a:defRPr b="1">
                <a:solidFill>
                  <a:schemeClr val="tx1"/>
                </a:solidFill>
                <a:latin typeface="Calibri" panose="020F0502020204030204" pitchFamily="34" charset="0"/>
                <a:ea typeface="微软雅黑" panose="020B0503020204020204" pitchFamily="34" charset="-122"/>
              </a:defRPr>
            </a:lvl2pPr>
            <a:lvl3pPr marL="1143000" indent="-228600" eaLnBrk="0" hangingPunct="0">
              <a:defRPr b="1">
                <a:solidFill>
                  <a:schemeClr val="tx1"/>
                </a:solidFill>
                <a:latin typeface="Calibri" panose="020F0502020204030204" pitchFamily="34" charset="0"/>
                <a:ea typeface="微软雅黑" panose="020B0503020204020204" pitchFamily="34" charset="-122"/>
              </a:defRPr>
            </a:lvl3pPr>
            <a:lvl4pPr marL="1600200" indent="-228600" eaLnBrk="0" hangingPunct="0">
              <a:defRPr b="1">
                <a:solidFill>
                  <a:schemeClr val="tx1"/>
                </a:solidFill>
                <a:latin typeface="Calibri" panose="020F0502020204030204" pitchFamily="34" charset="0"/>
                <a:ea typeface="微软雅黑" panose="020B0503020204020204" pitchFamily="34" charset="-122"/>
              </a:defRPr>
            </a:lvl4pPr>
            <a:lvl5pPr marL="2057400" indent="-228600" eaLnBrk="0" hangingPunct="0">
              <a:defRPr b="1">
                <a:solidFill>
                  <a:schemeClr val="tx1"/>
                </a:solidFill>
                <a:latin typeface="Calibri" panose="020F0502020204030204" pitchFamily="34" charset="0"/>
                <a:ea typeface="微软雅黑" panose="020B0503020204020204" pitchFamily="34" charset="-122"/>
              </a:defRPr>
            </a:lvl5pPr>
            <a:lvl6pPr marL="25146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6pPr>
            <a:lvl7pPr marL="29718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7pPr>
            <a:lvl8pPr marL="34290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8pPr>
            <a:lvl9pPr marL="3886200" indent="-228600" defTabSz="457200" eaLnBrk="0" fontAlgn="base" hangingPunct="0">
              <a:spcBef>
                <a:spcPct val="0"/>
              </a:spcBef>
              <a:spcAft>
                <a:spcPct val="0"/>
              </a:spcAft>
              <a:defRPr b="1">
                <a:solidFill>
                  <a:schemeClr val="tx1"/>
                </a:solidFill>
                <a:latin typeface="Calibri" panose="020F0502020204030204" pitchFamily="34" charset="0"/>
                <a:ea typeface="微软雅黑" panose="020B0503020204020204" pitchFamily="34" charset="-122"/>
              </a:defRPr>
            </a:lvl9pPr>
          </a:lstStyle>
          <a:p>
            <a:pPr eaLnBrk="1" fontAlgn="auto" hangingPunct="1">
              <a:lnSpc>
                <a:spcPct val="150000"/>
              </a:lnSpc>
              <a:spcBef>
                <a:spcPts val="20"/>
              </a:spcBef>
              <a:spcAft>
                <a:spcPts val="0"/>
              </a:spcAft>
              <a:defRPr/>
            </a:pPr>
            <a:r>
              <a:rPr lang="zh-CN" altLang="en-US" sz="1950" dirty="0">
                <a:solidFill>
                  <a:srgbClr val="0F5D9D"/>
                </a:solidFill>
                <a:sym typeface="Times New Roman" panose="02020603050405020304" pitchFamily="18" charset="0"/>
              </a:rPr>
              <a:t>拥有百年积淀、中国最早的</a:t>
            </a:r>
            <a:r>
              <a:rPr lang="zh-CN" altLang="en-US" sz="1950" dirty="0">
                <a:solidFill>
                  <a:srgbClr val="C00000"/>
                </a:solidFill>
                <a:sym typeface="Times New Roman" panose="02020603050405020304" pitchFamily="18" charset="0"/>
              </a:rPr>
              <a:t>西医学医疗体系集群</a:t>
            </a:r>
            <a:r>
              <a:rPr lang="zh-CN" altLang="en-US" sz="1950" dirty="0">
                <a:solidFill>
                  <a:srgbClr val="0F5D9D"/>
                </a:solidFill>
                <a:sym typeface="Times New Roman" panose="02020603050405020304" pitchFamily="18" charset="0"/>
              </a:rPr>
              <a:t>，享有“</a:t>
            </a:r>
            <a:r>
              <a:rPr lang="zh-CN" altLang="en-US" sz="1950" dirty="0">
                <a:solidFill>
                  <a:srgbClr val="C00000"/>
                </a:solidFill>
                <a:sym typeface="Times New Roman" panose="02020603050405020304" pitchFamily="18" charset="0"/>
              </a:rPr>
              <a:t>南湘雅</a:t>
            </a:r>
            <a:r>
              <a:rPr lang="zh-CN" altLang="en-US" sz="1950" dirty="0">
                <a:solidFill>
                  <a:srgbClr val="0F5D9D"/>
                </a:solidFill>
                <a:sym typeface="Times New Roman" panose="02020603050405020304" pitchFamily="18" charset="0"/>
              </a:rPr>
              <a:t>”美誉，孙中山先生曾题词勉励，毛泽东同志两次致信亲友肯定湘雅医疗水平</a:t>
            </a:r>
            <a:endParaRPr lang="zh-CN" altLang="en-US" sz="1950" dirty="0">
              <a:solidFill>
                <a:srgbClr val="0F5D9D"/>
              </a:solidFill>
              <a:sym typeface="Times New Roman" panose="02020603050405020304" pitchFamily="18" charset="0"/>
            </a:endParaRPr>
          </a:p>
        </p:txBody>
      </p:sp>
      <p:sp>
        <p:nvSpPr>
          <p:cNvPr id="8" name="Text Box 6"/>
          <p:cNvSpPr txBox="1">
            <a:spLocks noChangeArrowheads="1"/>
          </p:cNvSpPr>
          <p:nvPr/>
        </p:nvSpPr>
        <p:spPr bwMode="auto">
          <a:xfrm>
            <a:off x="752475" y="109538"/>
            <a:ext cx="3738563" cy="400050"/>
          </a:xfrm>
          <a:prstGeom prst="rect">
            <a:avLst/>
          </a:prstGeom>
          <a:noFill/>
          <a:ln>
            <a:noFill/>
          </a:ln>
          <a:effectLst/>
        </p:spPr>
        <p:txBody>
          <a:bodyPr>
            <a:spAutoFit/>
          </a:bodyPr>
          <a:lstStyle/>
          <a:p>
            <a:pPr defTabSz="456565" eaLnBrk="1" fontAlgn="auto" hangingPunct="1">
              <a:spcBef>
                <a:spcPct val="50000"/>
              </a:spcBef>
              <a:defRPr/>
            </a:pPr>
            <a:r>
              <a:rPr lang="zh-CN" altLang="en-US" sz="2000" b="1" kern="0" noProof="1">
                <a:solidFill>
                  <a:srgbClr val="0F5D9D"/>
                </a:solidFill>
                <a:latin typeface="Impact" panose="020B0806030902050204" pitchFamily="34" charset="0"/>
                <a:ea typeface="微软雅黑" panose="020B0503020204020204" pitchFamily="34" charset="-122"/>
                <a:sym typeface="+mn-ea"/>
              </a:rPr>
              <a:t>优势学科</a:t>
            </a:r>
            <a:r>
              <a:rPr lang="en-US" altLang="zh-CN" sz="2000" b="1" kern="0" noProof="1">
                <a:solidFill>
                  <a:srgbClr val="0F5D9D"/>
                </a:solidFill>
                <a:latin typeface="Impact" panose="020B0806030902050204" pitchFamily="34" charset="0"/>
                <a:ea typeface="微软雅黑" panose="020B0503020204020204" pitchFamily="34" charset="-122"/>
                <a:sym typeface="+mn-ea"/>
              </a:rPr>
              <a:t>--</a:t>
            </a:r>
            <a:r>
              <a:rPr lang="zh-CN" altLang="en-US" sz="2000" b="1">
                <a:solidFill>
                  <a:srgbClr val="C00000"/>
                </a:solidFill>
                <a:latin typeface="Calibri" panose="020F0502020204030204" pitchFamily="34" charset="0"/>
                <a:ea typeface="微软雅黑" panose="020B0503020204020204" pitchFamily="34" charset="-122"/>
                <a:sym typeface="Times New Roman" panose="02020603050405020304" pitchFamily="18" charset="0"/>
              </a:rPr>
              <a:t>医学学科群</a:t>
            </a:r>
            <a:endParaRPr lang="zh-CN" altLang="en-US" sz="2000" b="1">
              <a:solidFill>
                <a:srgbClr val="C00000"/>
              </a:solidFill>
              <a:latin typeface="Calibri" panose="020F0502020204030204" pitchFamily="34" charset="0"/>
              <a:ea typeface="微软雅黑" panose="020B0503020204020204" pitchFamily="34" charset="-122"/>
              <a:sym typeface="Times New Roman" panose="02020603050405020304" pitchFamily="18" charset="0"/>
            </a:endParaRPr>
          </a:p>
        </p:txBody>
      </p:sp>
    </p:spTree>
    <p:custDataLst>
      <p:tags r:id="rId7"/>
    </p:custDataLst>
  </p:cSld>
  <p:clrMapOvr>
    <a:masterClrMapping/>
  </p:clrMapOvr>
  <p:transition spd="slow">
    <p:push dir="u"/>
  </p:transition>
  <p:timing>
    <p:tnLst>
      <p:par>
        <p:cTn id="1" dur="indefinite" restart="never" nodeType="tmRoot"/>
      </p:par>
    </p:tnLst>
  </p:timing>
</p:sld>
</file>

<file path=ppt/tags/tag1.xml><?xml version="1.0" encoding="utf-8"?>
<p:tagLst xmlns:p="http://schemas.openxmlformats.org/presentationml/2006/main">
  <p:tag name="KSO_WM_BEAUTIFY_FLAG" val="#wm#"/>
  <p:tag name="KSO_WM_TEMPLATE_CATEGORY" val="custom"/>
  <p:tag name="KSO_WM_TEMPLATE_INDEX" val="20189098"/>
</p:tagLst>
</file>

<file path=ppt/tags/tag10.xml><?xml version="1.0" encoding="utf-8"?>
<p:tagLst xmlns:p="http://schemas.openxmlformats.org/presentationml/2006/main">
  <p:tag name="KSO_WM_TEMPLATE_CATEGORY" val="custom"/>
  <p:tag name="KSO_WM_TEMPLATE_INDEX" val="20189098"/>
  <p:tag name="KSO_WM_SPECIAL_SOURCE" val="bdnul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TEMPLATE_CATEGORY" val="custom"/>
  <p:tag name="KSO_WM_TEMPLATE_INDEX" val="20189098"/>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TEMPLATE_CATEGORY" val="custom"/>
  <p:tag name="KSO_WM_TEMPLATE_INDEX" val="20189098"/>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UNIT_TABLE_BEAUTIFY" val="smartTable{91c3c218-fd05-4b33-8ea9-8afedc30de6a}"/>
  <p:tag name="TABLE_ENDDRAG_ORIGIN_RECT" val="244*277"/>
  <p:tag name="TABLE_ENDDRAG_RECT" val="109*102*244*277"/>
</p:tagLst>
</file>

<file path=ppt/tags/tag121.xml><?xml version="1.0" encoding="utf-8"?>
<p:tagLst xmlns:p="http://schemas.openxmlformats.org/presentationml/2006/main">
  <p:tag name="KSO_WM_UNIT_TABLE_BEAUTIFY" val="smartTable{45cc1d5f-d81a-4927-b604-73ad70701eeb}"/>
  <p:tag name="TABLE_ENDDRAG_ORIGIN_RECT" val="248*300"/>
  <p:tag name="TABLE_ENDDRAG_RECT" val="431*84*248*300"/>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SPECIAL_SOURCE" val="bdnul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SPECIAL_SOURCE" val="bdnul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SPECIAL_SOURCE" val="bdnull"/>
</p:tagLst>
</file>

<file path=ppt/tags/tag131.xml><?xml version="1.0" encoding="utf-8"?>
<p:tagLst xmlns:p="http://schemas.openxmlformats.org/presentationml/2006/main">
  <p:tag name="KSO_WM_UNIT_TABLE_BEAUTIFY" val="smartTable{b8c603ff-10cf-4a97-9b18-c8272eee213c}"/>
  <p:tag name="TABLE_ENDDRAG_ORIGIN_RECT" val="560*262"/>
  <p:tag name="TABLE_ENDDRAG_RECT" val="74*93*560*262"/>
  <p:tag name="KSO_WM_BEAUTIFY_FLAG" val=""/>
</p:tagLst>
</file>

<file path=ppt/tags/tag132.xml><?xml version="1.0" encoding="utf-8"?>
<p:tagLst xmlns:p="http://schemas.openxmlformats.org/presentationml/2006/main">
  <p:tag name="KSO_WM_UNIT_TABLE_BEAUTIFY" val="smartTable{83e5ee1d-1c08-4a96-8aff-8dc92f7f1229}"/>
  <p:tag name="TABLE_RECT" val="17.775*137.063*924.45*359.7"/>
  <p:tag name="TABLE_EMPHASIZE_COLOR" val="6579300"/>
  <p:tag name="TABLE_ONEKEY_SKIN_IDX" val="0"/>
  <p:tag name="TABLE_SKINIDX" val="-1"/>
  <p:tag name="TABLE_COLORIDX" val="l"/>
  <p:tag name="TABLE_COLOR_RGB" val="0x000000*0xFFFFFF*0x212121*0xFFFFFF*0xFF6238*0xFFD147*0xFFB57D*0xFF7A51*0xFFD791*0xFF8C6D"/>
  <p:tag name="TABLE_ENDDRAG_ORIGIN_RECT" val="629*309"/>
  <p:tag name="TABLE_ENDDRAG_RECT" val="92*68*629*309"/>
</p:tagLst>
</file>

<file path=ppt/tags/tag133.xml><?xml version="1.0" encoding="utf-8"?>
<p:tagLst xmlns:p="http://schemas.openxmlformats.org/presentationml/2006/main">
  <p:tag name="KSO_WM_UNIT_PLACING_PICTURE_USER_VIEWPORT" val="{&quot;height&quot;:2149,&quot;width&quot;:3965}"/>
</p:tagLst>
</file>

<file path=ppt/tags/tag134.xml><?xml version="1.0" encoding="utf-8"?>
<p:tagLst xmlns:p="http://schemas.openxmlformats.org/presentationml/2006/main">
  <p:tag name="KSO_WM_UNIT_PLACING_PICTURE_USER_VIEWPORT" val="{&quot;height&quot;:2161,&quot;width&quot;:3958}"/>
</p:tagLst>
</file>

<file path=ppt/tags/tag135.xml><?xml version="1.0" encoding="utf-8"?>
<p:tagLst xmlns:p="http://schemas.openxmlformats.org/presentationml/2006/main">
  <p:tag name="KSO_WM_UNIT_PLACING_PICTURE_USER_VIEWPORT" val="{&quot;height&quot;:2709,&quot;width&quot;:4135}"/>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TEMPLATE_CATEGORY" val="custom"/>
  <p:tag name="KSO_WM_TEMPLATE_INDEX" val="20189098"/>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TABLE_ENDDRAG_ORIGIN_RECT" val="306*232"/>
  <p:tag name="TABLE_ENDDRAG_RECT" val="43*147*306*232"/>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TEMPLATE_CATEGORY" val="custom"/>
  <p:tag name="KSO_WM_TEMPLATE_INDEX" val="20189098"/>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UNIT_TABLE_BEAUTIFY" val="smartTable{32f775d9-1e19-4d33-a745-c7462093c532}"/>
  <p:tag name="TABLE_ENDDRAG_ORIGIN_RECT" val="312*361"/>
  <p:tag name="TABLE_ENDDRAG_RECT" val="105*49*312*361"/>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TEMPLATE_CATEGORY" val="custom"/>
  <p:tag name="KSO_WM_TEMPLATE_INDEX" val="20189098"/>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TEMPLATE_CATEGORY" val="custom"/>
  <p:tag name="KSO_WM_TEMPLATE_INDEX" val="20189098"/>
</p:tagLst>
</file>

<file path=ppt/tags/tag178.xml><?xml version="1.0" encoding="utf-8"?>
<p:tagLst xmlns:p="http://schemas.openxmlformats.org/presentationml/2006/main">
  <p:tag name="KSO_WPP_MARK_KEY" val="1de18d8d-7433-45d8-a8f8-161c15e45fc3"/>
  <p:tag name="COMMONDATA" val="eyJoZGlkIjoiMmM5NmExNjVlNzRiNmFjYzg5MjEwNmI0ODFlM2IxZjMifQ=="/>
  <p:tag name="commondata" val="eyJoZGlkIjoiMTg2ODU4ZDczMjg4M2IyZjkzMzE2MGQxMzhkNGZjZjEifQ=="/>
</p:tagLst>
</file>

<file path=ppt/tags/tag18.xml><?xml version="1.0" encoding="utf-8"?>
<p:tagLst xmlns:p="http://schemas.openxmlformats.org/presentationml/2006/main">
  <p:tag name="KSO_WM_UNIT_TABLE_BEAUTIFY" val="smartTable{948a5d77-7343-4acc-86e8-11b009c58244}"/>
  <p:tag name="TABLE_ENDDRAG_ORIGIN_RECT" val="312*307"/>
  <p:tag name="TABLE_ENDDRAG_RECT" val="356*54*312*308"/>
</p:tagLst>
</file>

<file path=ppt/tags/tag19.xml><?xml version="1.0" encoding="utf-8"?>
<p:tagLst xmlns:p="http://schemas.openxmlformats.org/presentationml/2006/main">
  <p:tag name="KSO_WM_TEMPLATE_CATEGORY" val="custom"/>
  <p:tag name="KSO_WM_TEMPLATE_INDEX" val="20189098"/>
</p:tagLst>
</file>

<file path=ppt/tags/tag2.xml><?xml version="1.0" encoding="utf-8"?>
<p:tagLst xmlns:p="http://schemas.openxmlformats.org/presentationml/2006/main">
  <p:tag name="KSO_WM_TEMPLATE_CATEGORY" val="custom"/>
  <p:tag name="KSO_WM_TEMPLATE_INDEX" val="20189098"/>
</p:tagLst>
</file>

<file path=ppt/tags/tag20.xml><?xml version="1.0" encoding="utf-8"?>
<p:tagLst xmlns:p="http://schemas.openxmlformats.org/presentationml/2006/main">
  <p:tag name="KSO_WM_UNIT_TABLE_BEAUTIFY" val="smartTable{e82408f2-a14c-451c-845d-5eb7608a3d38}"/>
  <p:tag name="TABLE_ENDDRAG_ORIGIN_RECT" val="301*312"/>
  <p:tag name="TABLE_ENDDRAG_RECT" val="52*58*301*312"/>
</p:tagLst>
</file>

<file path=ppt/tags/tag21.xml><?xml version="1.0" encoding="utf-8"?>
<p:tagLst xmlns:p="http://schemas.openxmlformats.org/presentationml/2006/main">
  <p:tag name="KSO_WM_UNIT_TABLE_BEAUTIFY" val="smartTable{8d28ab9b-910b-48cf-b6e2-406fd5f179ac}"/>
  <p:tag name="TABLE_ENDDRAG_ORIGIN_RECT" val="297*312"/>
  <p:tag name="TABLE_ENDDRAG_RECT" val="371*58*297*312"/>
</p:tagLst>
</file>

<file path=ppt/tags/tag22.xml><?xml version="1.0" encoding="utf-8"?>
<p:tagLst xmlns:p="http://schemas.openxmlformats.org/presentationml/2006/main">
  <p:tag name="KSO_WM_TEMPLATE_CATEGORY" val="custom"/>
  <p:tag name="KSO_WM_TEMPLATE_INDEX" val="20189098"/>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TEMPLATE_CATEGORY" val="custom"/>
  <p:tag name="KSO_WM_TEMPLATE_INDEX" val="20189098"/>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TEMPLATE_CATEGORY" val="custom"/>
  <p:tag name="KSO_WM_TEMPLATE_INDEX" val="20189098"/>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TEMPLATE_CATEGORY" val="custom"/>
  <p:tag name="KSO_WM_TEMPLATE_INDEX" val="20189098"/>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TEMPLATE_CATEGORY" val="custom"/>
  <p:tag name="KSO_WM_TEMPLATE_INDEX" val="20189098"/>
  <p:tag name="KSO_WM_SPECIAL_SOURCE" val="bdnul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TEMPLATE_CATEGORY" val="custom"/>
  <p:tag name="KSO_WM_TEMPLATE_INDEX" val="20189098"/>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TEMPLATE_CATEGORY" val="custom"/>
  <p:tag name="KSO_WM_TEMPLATE_INDEX" val="20189098"/>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wm#"/>
  <p:tag name="KSO_WM_TEMPLATE_CATEGORY" val="custom"/>
  <p:tag name="KSO_WM_TEMPLATE_INDEX" val="20189098"/>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TEMPLATE_CATEGORY" val="custom"/>
  <p:tag name="KSO_WM_TEMPLATE_INDEX" val="20189098"/>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TEMPLATE_CATEGORY" val="custom"/>
  <p:tag name="KSO_WM_TEMPLATE_INDEX" val="20189098"/>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TEMPLATE_CATEGORY" val="custom"/>
  <p:tag name="KSO_WM_TEMPLATE_INDEX" val="20189098"/>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TEMPLATE_CATEGORY" val="custom"/>
  <p:tag name="KSO_WM_TEMPLATE_INDEX" val="20189098"/>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TEMPLATE_CATEGORY" val="custom"/>
  <p:tag name="KSO_WM_TEMPLATE_INDEX" val="20189098"/>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微笑PPT - 小A">
  <a:themeElements>
    <a:clrScheme name="自定义 1">
      <a:dk1>
        <a:sysClr val="windowText" lastClr="000000"/>
      </a:dk1>
      <a:lt1>
        <a:sysClr val="window" lastClr="FFFFFF"/>
      </a:lt1>
      <a:dk2>
        <a:srgbClr val="073E87"/>
      </a:dk2>
      <a:lt2>
        <a:srgbClr val="C6E7FC"/>
      </a:lt2>
      <a:accent1>
        <a:srgbClr val="073E87"/>
      </a:accent1>
      <a:accent2>
        <a:srgbClr val="2D82F4"/>
      </a:accent2>
      <a:accent3>
        <a:srgbClr val="5BD078"/>
      </a:accent3>
      <a:accent4>
        <a:srgbClr val="A5D028"/>
      </a:accent4>
      <a:accent5>
        <a:srgbClr val="F5C040"/>
      </a:accent5>
      <a:accent6>
        <a:srgbClr val="05E0DB"/>
      </a:accent6>
      <a:hlink>
        <a:srgbClr val="0080FF"/>
      </a:hlink>
      <a:folHlink>
        <a:srgbClr val="5EAEFF"/>
      </a:folHlink>
    </a:clrScheme>
    <a:fontScheme name="db34epvh">
      <a:majorFont>
        <a:latin typeface="FZHei-B01S"/>
        <a:ea typeface="FZHei-B01S"/>
        <a:cs typeface=""/>
      </a:majorFont>
      <a:minorFont>
        <a:latin typeface="FZHei-B01S"/>
        <a:ea typeface="FZHei-B01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1" i="0" u="none" strike="noStrike" cap="none" normalizeH="0" baseline="0" smtClean="0">
            <a:ln>
              <a:noFill/>
            </a:ln>
            <a:solidFill>
              <a:schemeClr val="tx1"/>
            </a:solidFill>
            <a:effectLst/>
            <a:latin typeface="Arial" panose="020B0604020202020204" pitchFamily="34" charset="0"/>
            <a:ea typeface="华文细黑" panose="02010600040101010101" pitchFamily="2" charset="-122"/>
          </a:defRPr>
        </a:defPPr>
      </a:lstStyle>
    </a:lnDef>
  </a:objectDefaults>
  <a:extraClrSchemeLst>
    <a:extraClrScheme>
      <a:clrScheme name="微笑PPT - 小A 1">
        <a:dk1>
          <a:srgbClr val="000000"/>
        </a:dk1>
        <a:lt1>
          <a:srgbClr val="FFFFFF"/>
        </a:lt1>
        <a:dk2>
          <a:srgbClr val="FFFFFF"/>
        </a:dk2>
        <a:lt2>
          <a:srgbClr val="B2B2B2"/>
        </a:lt2>
        <a:accent1>
          <a:srgbClr val="E20000"/>
        </a:accent1>
        <a:accent2>
          <a:srgbClr val="CC0000"/>
        </a:accent2>
        <a:accent3>
          <a:srgbClr val="FFFFFF"/>
        </a:accent3>
        <a:accent4>
          <a:srgbClr val="000000"/>
        </a:accent4>
        <a:accent5>
          <a:srgbClr val="EEAAAA"/>
        </a:accent5>
        <a:accent6>
          <a:srgbClr val="B90000"/>
        </a:accent6>
        <a:hlink>
          <a:srgbClr val="8000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Office Theme">
  <a:themeElements>
    <a:clrScheme name="">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4584D3"/>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4584D3"/>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Theme">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FNEMasterTemplateForThemePreview.pptx</Template>
  <TotalTime>0</TotalTime>
  <Words>12560</Words>
  <Application>WPS 演示</Application>
  <PresentationFormat>全屏显示(16:9)</PresentationFormat>
  <Paragraphs>2328</Paragraphs>
  <Slides>56</Slides>
  <Notes>36</Notes>
  <HiddenSlides>0</HiddenSlides>
  <MMClips>0</MMClips>
  <ScaleCrop>false</ScaleCrop>
  <HeadingPairs>
    <vt:vector size="6" baseType="variant">
      <vt:variant>
        <vt:lpstr>已用的字体</vt:lpstr>
      </vt:variant>
      <vt:variant>
        <vt:i4>20</vt:i4>
      </vt:variant>
      <vt:variant>
        <vt:lpstr>主题</vt:lpstr>
      </vt:variant>
      <vt:variant>
        <vt:i4>15</vt:i4>
      </vt:variant>
      <vt:variant>
        <vt:lpstr>幻灯片标题</vt:lpstr>
      </vt:variant>
      <vt:variant>
        <vt:i4>56</vt:i4>
      </vt:variant>
    </vt:vector>
  </HeadingPairs>
  <TitlesOfParts>
    <vt:vector size="91" baseType="lpstr">
      <vt:lpstr>Arial</vt:lpstr>
      <vt:lpstr>宋体</vt:lpstr>
      <vt:lpstr>Wingdings</vt:lpstr>
      <vt:lpstr>微软雅黑</vt:lpstr>
      <vt:lpstr>华文细黑</vt:lpstr>
      <vt:lpstr>FZHei-B01S</vt:lpstr>
      <vt:lpstr>Segoe Print</vt:lpstr>
      <vt:lpstr>Calibri</vt:lpstr>
      <vt:lpstr>Calibri</vt:lpstr>
      <vt:lpstr>Arial</vt:lpstr>
      <vt:lpstr>Impact</vt:lpstr>
      <vt:lpstr>Impact</vt:lpstr>
      <vt:lpstr>等线</vt:lpstr>
      <vt:lpstr>楷体</vt:lpstr>
      <vt:lpstr>Times New Roman</vt:lpstr>
      <vt:lpstr>华文楷体</vt:lpstr>
      <vt:lpstr>方正明尚简体</vt:lpstr>
      <vt:lpstr>Arial Unicode MS</vt:lpstr>
      <vt:lpstr>黑体</vt:lpstr>
      <vt:lpstr>Wingdings</vt:lpstr>
      <vt:lpstr>微笑PPT - 小A</vt:lpstr>
      <vt:lpstr>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©PPTSTORE</dc:creator>
  <dc:description>©PPTSTORE 版权所有</dc:description>
  <cp:lastModifiedBy>林觉睿</cp:lastModifiedBy>
  <cp:revision>1574</cp:revision>
  <cp:lastPrinted>2019-05-08T13:19:00Z</cp:lastPrinted>
  <dcterms:created xsi:type="dcterms:W3CDTF">2010-04-12T23:12:00Z</dcterms:created>
  <dcterms:modified xsi:type="dcterms:W3CDTF">2024-02-12T17:53:36Z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y fmtid="{D5CDD505-2E9C-101B-9397-08002B2CF9AE}" pid="3" name="KSOProductBuildVer">
    <vt:lpwstr>2052-12.1.0.15374</vt:lpwstr>
  </property>
  <property fmtid="{D5CDD505-2E9C-101B-9397-08002B2CF9AE}" pid="4" name="ICV">
    <vt:lpwstr>E21117E36ACB4963AC2E0284FF239887</vt:lpwstr>
  </property>
</Properties>
</file>